
<file path=[Content_Types].xml><?xml version="1.0" encoding="utf-8"?>
<Types xmlns="http://schemas.openxmlformats.org/package/2006/content-types">
  <Default ContentType="application/x-fontdata" Extension="fntdata"/>
  <Default ContentType="application/xml" Extension="xml"/>
  <Default ContentType="application/vnd.openxmlformats-package.relationships+xml" Extension="rels"/>
  <Override ContentType="application/vnd.openxmlformats-officedocument.presentationml.notesSlide+xml" PartName="/ppt/notesSlides/notesSlide1.xml"/>
  <Override ContentType="application/vnd.openxmlformats-officedocument.presentationml.slideLayout+xml" PartName="/ppt/slideLayouts/slideLayout3.xml"/>
  <Override ContentType="application/vnd.openxmlformats-officedocument.presentationml.slideLayout+xml" PartName="/ppt/slideLayouts/slideLayout5.xml"/>
  <Override ContentType="application/vnd.openxmlformats-officedocument.presentationml.slideLayout+xml" PartName="/ppt/slideLayouts/slideLayout11.xml"/>
  <Override ContentType="application/vnd.openxmlformats-officedocument.presentationml.slideLayout+xml" PartName="/ppt/slideLayouts/slideLayout13.xml"/>
  <Override ContentType="application/vnd.openxmlformats-officedocument.presentationml.slideLayout+xml" PartName="/ppt/slideLayouts/slideLayout1.xml"/>
  <Override ContentType="application/vnd.openxmlformats-officedocument.presentationml.slideLayout+xml" PartName="/ppt/slideLayouts/slideLayout7.xml"/>
  <Override ContentType="application/vnd.openxmlformats-officedocument.presentationml.slideLayout+xml" PartName="/ppt/slideLayouts/slideLayout9.xml"/>
  <Override ContentType="application/vnd.openxmlformats-officedocument.presentationml.slideLayout+xml" PartName="/ppt/slideLayouts/slideLayout4.xml"/>
  <Override ContentType="application/vnd.openxmlformats-officedocument.presentationml.slideLayout+xml" PartName="/ppt/slideLayouts/slideLayout2.xml"/>
  <Override ContentType="application/vnd.openxmlformats-officedocument.presentationml.slideLayout+xml" PartName="/ppt/slideLayouts/slideLayout12.xml"/>
  <Override ContentType="application/vnd.openxmlformats-officedocument.presentationml.slideLayout+xml" PartName="/ppt/slideLayouts/slideLayout10.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Master+xml" PartName="/ppt/slideMasters/slideMaster2.xml"/>
  <Override ContentType="application/vnd.openxmlformats-officedocument.presentationml.slideMaster+xml" PartName="/ppt/slideMasters/slideMaster1.xml"/>
  <Override ContentType="application/vnd.openxmlformats-officedocument.presentationml.slide+xml" PartName="/ppt/slides/slide1.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theme+xml" PartName="/ppt/theme/theme3.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61" r:id="rId4"/>
    <p:sldMasterId id="2147483662" r:id="rId5"/>
  </p:sldMasterIdLst>
  <p:notesMasterIdLst>
    <p:notesMasterId r:id="rId6"/>
  </p:notesMasterIdLst>
  <p:sldIdLst>
    <p:sldId id="256" r:id="rId7"/>
  </p:sldIdLst>
  <p:sldSz cy="10058400" cx="7772400"/>
  <p:notesSz cx="6858000" cy="9144000"/>
  <p:embeddedFontLst>
    <p:embeddedFont>
      <p:font typeface="Google Sans SemiBold"/>
      <p:regular r:id="rId8"/>
      <p:bold r:id="rId9"/>
      <p:italic r:id="rId10"/>
      <p:boldItalic r:id="rId11"/>
    </p:embeddedFont>
    <p:embeddedFont>
      <p:font typeface="Roboto"/>
      <p:regular r:id="rId12"/>
      <p:bold r:id="rId13"/>
      <p:italic r:id="rId14"/>
      <p:boldItalic r:id="rId15"/>
    </p:embeddedFont>
    <p:embeddedFont>
      <p:font typeface="PT Sans Narrow"/>
      <p:regular r:id="rId16"/>
      <p:bold r:id="rId17"/>
    </p:embeddedFont>
    <p:embeddedFont>
      <p:font typeface="Lato"/>
      <p:regular r:id="rId18"/>
      <p:bold r:id="rId19"/>
      <p:italic r:id="rId20"/>
      <p:boldItalic r:id="rId21"/>
    </p:embeddedFont>
    <p:embeddedFont>
      <p:font typeface="Google Sans"/>
      <p:regular r:id="rId22"/>
      <p:bold r:id="rId23"/>
      <p:italic r:id="rId24"/>
      <p:boldItalic r:id="rId25"/>
    </p:embeddedFont>
    <p:embeddedFont>
      <p:font typeface="Work Sans"/>
      <p:regular r:id="rId26"/>
      <p:bold r:id="rId27"/>
      <p:italic r:id="rId28"/>
      <p:boldItalic r:id="rId29"/>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3168">
          <p15:clr>
            <a:srgbClr val="A4A3A4"/>
          </p15:clr>
        </p15:guide>
        <p15:guide id="2" pos="2448">
          <p15:clr>
            <a:srgbClr val="A4A3A4"/>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3168" orient="horz"/>
        <p:guide pos="2448"/>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Lato-italic.fntdata"/><Relationship Id="rId22" Type="http://schemas.openxmlformats.org/officeDocument/2006/relationships/font" Target="fonts/GoogleSans-regular.fntdata"/><Relationship Id="rId21" Type="http://schemas.openxmlformats.org/officeDocument/2006/relationships/font" Target="fonts/Lato-boldItalic.fntdata"/><Relationship Id="rId24" Type="http://schemas.openxmlformats.org/officeDocument/2006/relationships/font" Target="fonts/GoogleSans-italic.fntdata"/><Relationship Id="rId23" Type="http://schemas.openxmlformats.org/officeDocument/2006/relationships/font" Target="fonts/GoogleSans-bold.fntdata"/><Relationship Id="rId1" Type="http://schemas.openxmlformats.org/officeDocument/2006/relationships/theme" Target="theme/theme2.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font" Target="fonts/GoogleSansSemiBold-bold.fntdata"/><Relationship Id="rId26" Type="http://schemas.openxmlformats.org/officeDocument/2006/relationships/font" Target="fonts/WorkSans-regular.fntdata"/><Relationship Id="rId25" Type="http://schemas.openxmlformats.org/officeDocument/2006/relationships/font" Target="fonts/GoogleSans-boldItalic.fntdata"/><Relationship Id="rId28" Type="http://schemas.openxmlformats.org/officeDocument/2006/relationships/font" Target="fonts/WorkSans-italic.fntdata"/><Relationship Id="rId27" Type="http://schemas.openxmlformats.org/officeDocument/2006/relationships/font" Target="fonts/WorkSans-bold.fntdata"/><Relationship Id="rId5" Type="http://schemas.openxmlformats.org/officeDocument/2006/relationships/slideMaster" Target="slideMasters/slideMaster2.xml"/><Relationship Id="rId6" Type="http://schemas.openxmlformats.org/officeDocument/2006/relationships/notesMaster" Target="notesMasters/notesMaster1.xml"/><Relationship Id="rId29" Type="http://schemas.openxmlformats.org/officeDocument/2006/relationships/font" Target="fonts/WorkSans-boldItalic.fntdata"/><Relationship Id="rId7" Type="http://schemas.openxmlformats.org/officeDocument/2006/relationships/slide" Target="slides/slide1.xml"/><Relationship Id="rId8" Type="http://schemas.openxmlformats.org/officeDocument/2006/relationships/font" Target="fonts/GoogleSansSemiBold-regular.fntdata"/><Relationship Id="rId11" Type="http://schemas.openxmlformats.org/officeDocument/2006/relationships/font" Target="fonts/GoogleSansSemiBold-boldItalic.fntdata"/><Relationship Id="rId10" Type="http://schemas.openxmlformats.org/officeDocument/2006/relationships/font" Target="fonts/GoogleSansSemiBold-italic.fntdata"/><Relationship Id="rId13" Type="http://schemas.openxmlformats.org/officeDocument/2006/relationships/font" Target="fonts/Roboto-bold.fntdata"/><Relationship Id="rId12" Type="http://schemas.openxmlformats.org/officeDocument/2006/relationships/font" Target="fonts/Roboto-regular.fntdata"/><Relationship Id="rId15" Type="http://schemas.openxmlformats.org/officeDocument/2006/relationships/font" Target="fonts/Roboto-boldItalic.fntdata"/><Relationship Id="rId14" Type="http://schemas.openxmlformats.org/officeDocument/2006/relationships/font" Target="fonts/Roboto-italic.fntdata"/><Relationship Id="rId17" Type="http://schemas.openxmlformats.org/officeDocument/2006/relationships/font" Target="fonts/PTSansNarrow-bold.fntdata"/><Relationship Id="rId16" Type="http://schemas.openxmlformats.org/officeDocument/2006/relationships/font" Target="fonts/PTSansNarrow-regular.fntdata"/><Relationship Id="rId19" Type="http://schemas.openxmlformats.org/officeDocument/2006/relationships/font" Target="fonts/Lato-bold.fntdata"/><Relationship Id="rId18" Type="http://schemas.openxmlformats.org/officeDocument/2006/relationships/font" Target="fonts/Lato-regular.fntdata"/></Relationships>
</file>

<file path=ppt/notesMasters/_rels/notesMaster1.xml.rels><?xml version="1.0" encoding="UTF-8" standalone="yes"?><Relationships xmlns="http://schemas.openxmlformats.org/package/2006/relationships"><Relationship Id="rId1" Type="http://schemas.openxmlformats.org/officeDocument/2006/relationships/theme" Target="../theme/theme1.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410" name="Shape 410"/>
        <p:cNvGrpSpPr/>
        <p:nvPr/>
      </p:nvGrpSpPr>
      <p:grpSpPr>
        <a:xfrm>
          <a:off x="0" y="0"/>
          <a:ext cx="0" cy="0"/>
          <a:chOff x="0" y="0"/>
          <a:chExt cx="0" cy="0"/>
        </a:xfrm>
      </p:grpSpPr>
      <p:sp>
        <p:nvSpPr>
          <p:cNvPr id="411" name="Google Shape;411;g1e3a6309cc6_3_343:notes"/>
          <p:cNvSpPr/>
          <p:nvPr>
            <p:ph idx="2" type="sldImg"/>
          </p:nvPr>
        </p:nvSpPr>
        <p:spPr>
          <a:xfrm>
            <a:off x="2104480" y="685800"/>
            <a:ext cx="2649600" cy="3429000"/>
          </a:xfrm>
          <a:custGeom>
            <a:rect b="b" l="l" r="r" t="t"/>
            <a:pathLst>
              <a:path extrusionOk="0" h="120000" w="120000">
                <a:moveTo>
                  <a:pt x="0" y="0"/>
                </a:moveTo>
                <a:lnTo>
                  <a:pt x="120000" y="0"/>
                </a:lnTo>
                <a:lnTo>
                  <a:pt x="120000" y="120000"/>
                </a:lnTo>
                <a:lnTo>
                  <a:pt x="0" y="120000"/>
                </a:lnTo>
                <a:close/>
              </a:path>
            </a:pathLst>
          </a:custGeom>
        </p:spPr>
      </p:sp>
      <p:sp>
        <p:nvSpPr>
          <p:cNvPr id="412" name="Google Shape;412;g1e3a6309cc6_3_34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2.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0" name="Shape 10"/>
        <p:cNvGrpSpPr/>
        <p:nvPr/>
      </p:nvGrpSpPr>
      <p:grpSpPr>
        <a:xfrm>
          <a:off x="0" y="0"/>
          <a:ext cx="0" cy="0"/>
          <a:chOff x="0" y="0"/>
          <a:chExt cx="0" cy="0"/>
        </a:xfrm>
      </p:grpSpPr>
      <p:grpSp>
        <p:nvGrpSpPr>
          <p:cNvPr id="11" name="Google Shape;11;p2"/>
          <p:cNvGrpSpPr/>
          <p:nvPr/>
        </p:nvGrpSpPr>
        <p:grpSpPr>
          <a:xfrm>
            <a:off x="172055" y="1468890"/>
            <a:ext cx="7434543" cy="62982"/>
            <a:chOff x="1890075" y="5241175"/>
            <a:chExt cx="4240556" cy="257700"/>
          </a:xfrm>
        </p:grpSpPr>
        <p:sp>
          <p:nvSpPr>
            <p:cNvPr id="12" name="Google Shape;12;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3" name="Google Shape;13;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4" name="Google Shape;14;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5" name="Google Shape;15;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16" name="Google Shape;16;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17" name="Google Shape;17;p2"/>
          <p:cNvGrpSpPr/>
          <p:nvPr/>
        </p:nvGrpSpPr>
        <p:grpSpPr>
          <a:xfrm>
            <a:off x="168930" y="2702615"/>
            <a:ext cx="7434543" cy="62982"/>
            <a:chOff x="1890075" y="5241175"/>
            <a:chExt cx="4240556" cy="257700"/>
          </a:xfrm>
        </p:grpSpPr>
        <p:sp>
          <p:nvSpPr>
            <p:cNvPr id="18" name="Google Shape;18;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 name="Google Shape;19;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 name="Google Shape;20;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 name="Google Shape;21;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2" name="Google Shape;22;p2"/>
          <p:cNvCxnSpPr>
            <a:stCxn id="12"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 name="Google Shape;23;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4" name="Google Shape;24;p2"/>
          <p:cNvGrpSpPr/>
          <p:nvPr/>
        </p:nvGrpSpPr>
        <p:grpSpPr>
          <a:xfrm>
            <a:off x="0" y="3413775"/>
            <a:ext cx="3530025" cy="746350"/>
            <a:chOff x="0" y="3156075"/>
            <a:chExt cx="3530025" cy="746350"/>
          </a:xfrm>
        </p:grpSpPr>
        <p:sp>
          <p:nvSpPr>
            <p:cNvPr id="25" name="Google Shape;25;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 name="Google Shape;26;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7" name="Google Shape;27;p2"/>
          <p:cNvGrpSpPr/>
          <p:nvPr/>
        </p:nvGrpSpPr>
        <p:grpSpPr>
          <a:xfrm>
            <a:off x="3248850" y="2867100"/>
            <a:ext cx="4936034" cy="746350"/>
            <a:chOff x="0" y="3156075"/>
            <a:chExt cx="3530025" cy="746350"/>
          </a:xfrm>
        </p:grpSpPr>
        <p:sp>
          <p:nvSpPr>
            <p:cNvPr id="28" name="Google Shape;28;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9" name="Google Shape;29;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0" name="Google Shape;30;p2"/>
          <p:cNvGrpSpPr/>
          <p:nvPr/>
        </p:nvGrpSpPr>
        <p:grpSpPr>
          <a:xfrm>
            <a:off x="3248850" y="7166275"/>
            <a:ext cx="4936034" cy="746350"/>
            <a:chOff x="0" y="3156075"/>
            <a:chExt cx="3530025" cy="746350"/>
          </a:xfrm>
        </p:grpSpPr>
        <p:sp>
          <p:nvSpPr>
            <p:cNvPr id="31" name="Google Shape;31;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2" name="Google Shape;32;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33" name="Google Shape;33;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34" name="Google Shape;34;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35" name="Google Shape;35;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36" name="Google Shape;36;p2"/>
          <p:cNvGrpSpPr/>
          <p:nvPr/>
        </p:nvGrpSpPr>
        <p:grpSpPr>
          <a:xfrm>
            <a:off x="172055" y="1468890"/>
            <a:ext cx="7434543" cy="62982"/>
            <a:chOff x="1890075" y="5241175"/>
            <a:chExt cx="4240556" cy="257700"/>
          </a:xfrm>
        </p:grpSpPr>
        <p:sp>
          <p:nvSpPr>
            <p:cNvPr id="37" name="Google Shape;37;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8" name="Google Shape;38;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9" name="Google Shape;39;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0" name="Google Shape;40;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41" name="Google Shape;41;p2"/>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42" name="Google Shape;42;p2"/>
          <p:cNvGrpSpPr/>
          <p:nvPr/>
        </p:nvGrpSpPr>
        <p:grpSpPr>
          <a:xfrm>
            <a:off x="168930" y="2702615"/>
            <a:ext cx="7434543" cy="62982"/>
            <a:chOff x="1890075" y="5241175"/>
            <a:chExt cx="4240556" cy="257700"/>
          </a:xfrm>
        </p:grpSpPr>
        <p:sp>
          <p:nvSpPr>
            <p:cNvPr id="43" name="Google Shape;43;p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4" name="Google Shape;44;p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5" name="Google Shape;45;p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46" name="Google Shape;46;p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47" name="Google Shape;47;p2"/>
          <p:cNvCxnSpPr>
            <a:stCxn id="37"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48" name="Google Shape;48;p2"/>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49" name="Google Shape;49;p2"/>
          <p:cNvGrpSpPr/>
          <p:nvPr/>
        </p:nvGrpSpPr>
        <p:grpSpPr>
          <a:xfrm>
            <a:off x="0" y="3413775"/>
            <a:ext cx="3530025" cy="746350"/>
            <a:chOff x="0" y="3156075"/>
            <a:chExt cx="3530025" cy="746350"/>
          </a:xfrm>
        </p:grpSpPr>
        <p:sp>
          <p:nvSpPr>
            <p:cNvPr id="50" name="Google Shape;50;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1" name="Google Shape;51;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2" name="Google Shape;52;p2"/>
          <p:cNvGrpSpPr/>
          <p:nvPr/>
        </p:nvGrpSpPr>
        <p:grpSpPr>
          <a:xfrm>
            <a:off x="3248850" y="2867100"/>
            <a:ext cx="4936034" cy="746350"/>
            <a:chOff x="0" y="3156075"/>
            <a:chExt cx="3530025" cy="746350"/>
          </a:xfrm>
        </p:grpSpPr>
        <p:sp>
          <p:nvSpPr>
            <p:cNvPr id="53" name="Google Shape;53;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4" name="Google Shape;54;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55" name="Google Shape;55;p2"/>
          <p:cNvGrpSpPr/>
          <p:nvPr/>
        </p:nvGrpSpPr>
        <p:grpSpPr>
          <a:xfrm>
            <a:off x="3248850" y="7166275"/>
            <a:ext cx="4936034" cy="746350"/>
            <a:chOff x="0" y="3156075"/>
            <a:chExt cx="3530025" cy="746350"/>
          </a:xfrm>
        </p:grpSpPr>
        <p:sp>
          <p:nvSpPr>
            <p:cNvPr id="56" name="Google Shape;56;p2"/>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57" name="Google Shape;57;p2"/>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58" name="Google Shape;58;p2"/>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59" name="Google Shape;59;p2"/>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60" name="Google Shape;60;p2"/>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61" name="Google Shape;61;p2"/>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62" name="Google Shape;62;p2"/>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63" name="Google Shape;63;p2"/>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
        <p:nvSpPr>
          <p:cNvPr id="64" name="Google Shape;64;p2"/>
          <p:cNvSpPr txBox="1"/>
          <p:nvPr/>
        </p:nvSpPr>
        <p:spPr>
          <a:xfrm>
            <a:off x="4541175" y="5895125"/>
            <a:ext cx="30744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328" name="Shape 328"/>
        <p:cNvGrpSpPr/>
        <p:nvPr/>
      </p:nvGrpSpPr>
      <p:grpSpPr>
        <a:xfrm>
          <a:off x="0" y="0"/>
          <a:ext cx="0" cy="0"/>
          <a:chOff x="0" y="0"/>
          <a:chExt cx="0" cy="0"/>
        </a:xfrm>
      </p:grpSpPr>
      <p:sp>
        <p:nvSpPr>
          <p:cNvPr id="329" name="Google Shape;329;p12"/>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330" name="Google Shape;330;p12"/>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331" name="Google Shape;331;p12"/>
          <p:cNvGrpSpPr/>
          <p:nvPr/>
        </p:nvGrpSpPr>
        <p:grpSpPr>
          <a:xfrm>
            <a:off x="95351" y="1392509"/>
            <a:ext cx="7581691" cy="5901"/>
            <a:chOff x="1890075" y="5241175"/>
            <a:chExt cx="4240556" cy="257700"/>
          </a:xfrm>
        </p:grpSpPr>
        <p:sp>
          <p:nvSpPr>
            <p:cNvPr id="332" name="Google Shape;332;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3" name="Google Shape;333;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4" name="Google Shape;334;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5" name="Google Shape;335;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36" name="Google Shape;336;p12"/>
          <p:cNvGrpSpPr/>
          <p:nvPr/>
        </p:nvGrpSpPr>
        <p:grpSpPr>
          <a:xfrm>
            <a:off x="95351" y="4542984"/>
            <a:ext cx="7581691" cy="5901"/>
            <a:chOff x="1890075" y="5241175"/>
            <a:chExt cx="4240556" cy="257700"/>
          </a:xfrm>
        </p:grpSpPr>
        <p:sp>
          <p:nvSpPr>
            <p:cNvPr id="337" name="Google Shape;33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8" name="Google Shape;33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39" name="Google Shape;33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0" name="Google Shape;34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41" name="Google Shape;341;p12"/>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342" name="Google Shape;342;p12"/>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343" name="Google Shape;343;p12"/>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344" name="Google Shape;344;p12"/>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345" name="Google Shape;345;p12"/>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346" name="Google Shape;346;p12"/>
          <p:cNvGrpSpPr/>
          <p:nvPr/>
        </p:nvGrpSpPr>
        <p:grpSpPr>
          <a:xfrm>
            <a:off x="95351" y="8200359"/>
            <a:ext cx="7581691" cy="5901"/>
            <a:chOff x="1890075" y="5241175"/>
            <a:chExt cx="4240556" cy="257700"/>
          </a:xfrm>
        </p:grpSpPr>
        <p:sp>
          <p:nvSpPr>
            <p:cNvPr id="347" name="Google Shape;347;p12"/>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8" name="Google Shape;348;p12"/>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49" name="Google Shape;349;p12"/>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0" name="Google Shape;350;p12"/>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51" name="Google Shape;351;p12"/>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p:cSld name="CUSTOM_1">
    <p:spTree>
      <p:nvGrpSpPr>
        <p:cNvPr id="352" name="Shape 352"/>
        <p:cNvGrpSpPr/>
        <p:nvPr/>
      </p:nvGrpSpPr>
      <p:grpSpPr>
        <a:xfrm>
          <a:off x="0" y="0"/>
          <a:ext cx="0" cy="0"/>
          <a:chOff x="0" y="0"/>
          <a:chExt cx="0" cy="0"/>
        </a:xfrm>
      </p:grpSpPr>
    </p:spTree>
  </p:cSld>
  <p:clrMapOvr>
    <a:masterClrMapping/>
  </p:clrMapOvr>
</p:sldLayout>
</file>

<file path=ppt/slideLayouts/slideLayout1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5">
  <p:cSld name="CUSTOM_2">
    <p:spTree>
      <p:nvGrpSpPr>
        <p:cNvPr id="353" name="Shape 353"/>
        <p:cNvGrpSpPr/>
        <p:nvPr/>
      </p:nvGrpSpPr>
      <p:grpSpPr>
        <a:xfrm>
          <a:off x="0" y="0"/>
          <a:ext cx="0" cy="0"/>
          <a:chOff x="0" y="0"/>
          <a:chExt cx="0" cy="0"/>
        </a:xfrm>
      </p:grpSpPr>
      <p:cxnSp>
        <p:nvCxnSpPr>
          <p:cNvPr id="354" name="Google Shape;354;p14"/>
          <p:cNvCxnSpPr/>
          <p:nvPr/>
        </p:nvCxnSpPr>
        <p:spPr>
          <a:xfrm>
            <a:off x="3049395" y="13591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355" name="Google Shape;355;p14"/>
          <p:cNvCxnSpPr>
            <a:stCxn id="356" idx="0"/>
          </p:cNvCxnSpPr>
          <p:nvPr/>
        </p:nvCxnSpPr>
        <p:spPr>
          <a:xfrm flipH="1">
            <a:off x="172020" y="13608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357" name="Google Shape;357;p14"/>
          <p:cNvGrpSpPr/>
          <p:nvPr/>
        </p:nvGrpSpPr>
        <p:grpSpPr>
          <a:xfrm>
            <a:off x="190320" y="1357857"/>
            <a:ext cx="7581691" cy="5901"/>
            <a:chOff x="1890075" y="5241175"/>
            <a:chExt cx="4240556" cy="257700"/>
          </a:xfrm>
        </p:grpSpPr>
        <p:sp>
          <p:nvSpPr>
            <p:cNvPr id="356" name="Google Shape;356;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8" name="Google Shape;358;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59" name="Google Shape;359;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0" name="Google Shape;360;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361" name="Google Shape;361;p14"/>
          <p:cNvGrpSpPr/>
          <p:nvPr/>
        </p:nvGrpSpPr>
        <p:grpSpPr>
          <a:xfrm>
            <a:off x="190320" y="1388959"/>
            <a:ext cx="7581691" cy="5901"/>
            <a:chOff x="1890075" y="5241175"/>
            <a:chExt cx="4240556" cy="257700"/>
          </a:xfrm>
        </p:grpSpPr>
        <p:sp>
          <p:nvSpPr>
            <p:cNvPr id="362" name="Google Shape;362;p14"/>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3" name="Google Shape;363;p14"/>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4" name="Google Shape;364;p14"/>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365" name="Google Shape;365;p14"/>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366" name="Google Shape;366;p14"/>
          <p:cNvSpPr txBox="1"/>
          <p:nvPr/>
        </p:nvSpPr>
        <p:spPr>
          <a:xfrm>
            <a:off x="490594"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367" name="Google Shape;367;p14"/>
          <p:cNvGrpSpPr/>
          <p:nvPr/>
        </p:nvGrpSpPr>
        <p:grpSpPr>
          <a:xfrm>
            <a:off x="372224" y="1650425"/>
            <a:ext cx="137818" cy="187200"/>
            <a:chOff x="507100" y="1997600"/>
            <a:chExt cx="158375" cy="187200"/>
          </a:xfrm>
        </p:grpSpPr>
        <p:sp>
          <p:nvSpPr>
            <p:cNvPr id="368" name="Google Shape;368;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9" name="Google Shape;369;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0" name="Google Shape;370;p14"/>
          <p:cNvSpPr txBox="1"/>
          <p:nvPr/>
        </p:nvSpPr>
        <p:spPr>
          <a:xfrm>
            <a:off x="3314919" y="15441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371" name="Google Shape;371;p14"/>
          <p:cNvGrpSpPr/>
          <p:nvPr/>
        </p:nvGrpSpPr>
        <p:grpSpPr>
          <a:xfrm>
            <a:off x="3196549" y="1650425"/>
            <a:ext cx="137818" cy="187200"/>
            <a:chOff x="507100" y="1997600"/>
            <a:chExt cx="158375" cy="187200"/>
          </a:xfrm>
        </p:grpSpPr>
        <p:sp>
          <p:nvSpPr>
            <p:cNvPr id="372" name="Google Shape;372;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3" name="Google Shape;373;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74" name="Google Shape;374;p14"/>
          <p:cNvSpPr txBox="1"/>
          <p:nvPr/>
        </p:nvSpPr>
        <p:spPr>
          <a:xfrm>
            <a:off x="3314919" y="43673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 </a:t>
            </a:r>
            <a:endParaRPr sz="1500">
              <a:latin typeface="Work Sans"/>
              <a:ea typeface="Work Sans"/>
              <a:cs typeface="Work Sans"/>
              <a:sym typeface="Work Sans"/>
            </a:endParaRPr>
          </a:p>
        </p:txBody>
      </p:sp>
      <p:grpSp>
        <p:nvGrpSpPr>
          <p:cNvPr id="375" name="Google Shape;375;p14"/>
          <p:cNvGrpSpPr/>
          <p:nvPr/>
        </p:nvGrpSpPr>
        <p:grpSpPr>
          <a:xfrm>
            <a:off x="3196549" y="4473625"/>
            <a:ext cx="137818" cy="187200"/>
            <a:chOff x="507100" y="1997600"/>
            <a:chExt cx="158375" cy="187200"/>
          </a:xfrm>
        </p:grpSpPr>
        <p:sp>
          <p:nvSpPr>
            <p:cNvPr id="376" name="Google Shape;376;p14"/>
            <p:cNvSpPr/>
            <p:nvPr/>
          </p:nvSpPr>
          <p:spPr>
            <a:xfrm>
              <a:off x="529575" y="1997600"/>
              <a:ext cx="135900" cy="1872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7" name="Google Shape;377;p14"/>
            <p:cNvSpPr/>
            <p:nvPr/>
          </p:nvSpPr>
          <p:spPr>
            <a:xfrm>
              <a:off x="507100" y="2017025"/>
              <a:ext cx="135900" cy="1467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78" name="Google Shape;378;p14"/>
          <p:cNvGrpSpPr/>
          <p:nvPr/>
        </p:nvGrpSpPr>
        <p:grpSpPr>
          <a:xfrm>
            <a:off x="172050" y="5100163"/>
            <a:ext cx="2852450" cy="4958106"/>
            <a:chOff x="404700" y="4541500"/>
            <a:chExt cx="2852450" cy="5007177"/>
          </a:xfrm>
        </p:grpSpPr>
        <p:sp>
          <p:nvSpPr>
            <p:cNvPr id="379" name="Google Shape;379;p14"/>
            <p:cNvSpPr/>
            <p:nvPr/>
          </p:nvSpPr>
          <p:spPr>
            <a:xfrm>
              <a:off x="404700" y="4574122"/>
              <a:ext cx="2758200" cy="4933800"/>
            </a:xfrm>
            <a:prstGeom prst="rect">
              <a:avLst/>
            </a:prstGeom>
            <a:solidFill>
              <a:srgbClr val="595959"/>
            </a:solidFill>
            <a:ln cap="flat" cmpd="sng" w="9525">
              <a:solidFill>
                <a:srgbClr val="59595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0" name="Google Shape;380;p14"/>
            <p:cNvSpPr/>
            <p:nvPr/>
          </p:nvSpPr>
          <p:spPr>
            <a:xfrm>
              <a:off x="452450" y="4614877"/>
              <a:ext cx="2804700" cy="49338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1" name="Google Shape;381;p14"/>
            <p:cNvSpPr txBox="1"/>
            <p:nvPr/>
          </p:nvSpPr>
          <p:spPr>
            <a:xfrm>
              <a:off x="643125" y="4541500"/>
              <a:ext cx="2595900" cy="4197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a:t>
              </a:r>
              <a:endParaRPr sz="1500">
                <a:latin typeface="Work Sans"/>
                <a:ea typeface="Work Sans"/>
                <a:cs typeface="Work Sans"/>
                <a:sym typeface="Work Sans"/>
              </a:endParaRPr>
            </a:p>
          </p:txBody>
        </p:sp>
        <p:sp>
          <p:nvSpPr>
            <p:cNvPr id="382" name="Google Shape;382;p14"/>
            <p:cNvSpPr/>
            <p:nvPr/>
          </p:nvSpPr>
          <p:spPr>
            <a:xfrm>
              <a:off x="529575" y="4663612"/>
              <a:ext cx="135900" cy="200400"/>
            </a:xfrm>
            <a:prstGeom prst="chevron">
              <a:avLst>
                <a:gd fmla="val 50000" name="adj"/>
              </a:avLst>
            </a:prstGeom>
            <a:solidFill>
              <a:srgbClr val="595959"/>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3" name="Google Shape;383;p14"/>
            <p:cNvSpPr/>
            <p:nvPr/>
          </p:nvSpPr>
          <p:spPr>
            <a:xfrm>
              <a:off x="507100" y="4684392"/>
              <a:ext cx="135900" cy="156900"/>
            </a:xfrm>
            <a:prstGeom prst="chevron">
              <a:avLst>
                <a:gd fmla="val 50000" name="adj"/>
              </a:avLst>
            </a:prstGeom>
            <a:solidFill>
              <a:srgbClr val="999999"/>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84" name="Google Shape;384;p14"/>
          <p:cNvSpPr txBox="1"/>
          <p:nvPr/>
        </p:nvSpPr>
        <p:spPr>
          <a:xfrm>
            <a:off x="190350" y="11200"/>
            <a:ext cx="72909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ctr">
              <a:spcBef>
                <a:spcPts val="0"/>
              </a:spcBef>
              <a:spcAft>
                <a:spcPts val="0"/>
              </a:spcAft>
              <a:buNone/>
            </a:pPr>
            <a:r>
              <a:t/>
            </a:r>
            <a:endParaRPr sz="2100">
              <a:solidFill>
                <a:srgbClr val="000000"/>
              </a:solidFill>
              <a:latin typeface="Google Sans SemiBold"/>
              <a:ea typeface="Google Sans SemiBold"/>
              <a:cs typeface="Google Sans SemiBold"/>
              <a:sym typeface="Google Sans SemiBold"/>
            </a:endParaRPr>
          </a:p>
        </p:txBody>
      </p:sp>
      <p:sp>
        <p:nvSpPr>
          <p:cNvPr id="385" name="Google Shape;385;p14"/>
          <p:cNvSpPr txBox="1"/>
          <p:nvPr/>
        </p:nvSpPr>
        <p:spPr>
          <a:xfrm>
            <a:off x="2226300" y="513400"/>
            <a:ext cx="32190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t/>
            </a:r>
            <a:endParaRPr sz="1200">
              <a:solidFill>
                <a:srgbClr val="000000"/>
              </a:solidFill>
              <a:latin typeface="PT Sans Narrow"/>
              <a:ea typeface="PT Sans Narrow"/>
              <a:cs typeface="PT Sans Narrow"/>
              <a:sym typeface="PT Sans Narrow"/>
            </a:endParaRPr>
          </a:p>
        </p:txBody>
      </p:sp>
      <p:sp>
        <p:nvSpPr>
          <p:cNvPr id="386" name="Google Shape;386;p14"/>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1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6">
  <p:cSld name="CUSTOM_2_2">
    <p:spTree>
      <p:nvGrpSpPr>
        <p:cNvPr id="387" name="Shape 387"/>
        <p:cNvGrpSpPr/>
        <p:nvPr/>
      </p:nvGrpSpPr>
      <p:grpSpPr>
        <a:xfrm>
          <a:off x="0" y="0"/>
          <a:ext cx="0" cy="0"/>
          <a:chOff x="0" y="0"/>
          <a:chExt cx="0" cy="0"/>
        </a:xfrm>
      </p:grpSpPr>
      <p:sp>
        <p:nvSpPr>
          <p:cNvPr id="388" name="Google Shape;388;p1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sp>
        <p:nvSpPr>
          <p:cNvPr id="389" name="Google Shape;389;p1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latin typeface="Google Sans"/>
              <a:ea typeface="Google Sans"/>
              <a:cs typeface="Google Sans"/>
              <a:sym typeface="Google Sans"/>
            </a:endParaRPr>
          </a:p>
        </p:txBody>
      </p:sp>
      <p:grpSp>
        <p:nvGrpSpPr>
          <p:cNvPr id="390" name="Google Shape;390;p15"/>
          <p:cNvGrpSpPr/>
          <p:nvPr/>
        </p:nvGrpSpPr>
        <p:grpSpPr>
          <a:xfrm>
            <a:off x="95351" y="1392509"/>
            <a:ext cx="7581691" cy="5901"/>
            <a:chOff x="1890075" y="5241175"/>
            <a:chExt cx="4240556" cy="257700"/>
          </a:xfrm>
        </p:grpSpPr>
        <p:sp>
          <p:nvSpPr>
            <p:cNvPr id="391" name="Google Shape;391;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2" name="Google Shape;392;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3" name="Google Shape;393;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4" name="Google Shape;394;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395" name="Google Shape;395;p15"/>
          <p:cNvGrpSpPr/>
          <p:nvPr/>
        </p:nvGrpSpPr>
        <p:grpSpPr>
          <a:xfrm>
            <a:off x="95351" y="4542984"/>
            <a:ext cx="7581691" cy="5901"/>
            <a:chOff x="1890075" y="5241175"/>
            <a:chExt cx="4240556" cy="257700"/>
          </a:xfrm>
        </p:grpSpPr>
        <p:sp>
          <p:nvSpPr>
            <p:cNvPr id="396" name="Google Shape;396;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7" name="Google Shape;397;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8" name="Google Shape;398;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399" name="Google Shape;399;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0" name="Google Shape;400;p1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chemeClr val="lt2">
                <a:alpha val="50000"/>
              </a:scheme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Overview </a:t>
            </a:r>
            <a:endParaRPr b="1">
              <a:solidFill>
                <a:schemeClr val="dk1"/>
              </a:solidFill>
              <a:latin typeface="Google Sans"/>
              <a:ea typeface="Google Sans"/>
              <a:cs typeface="Google Sans"/>
              <a:sym typeface="Google Sans"/>
            </a:endParaRPr>
          </a:p>
        </p:txBody>
      </p:sp>
      <p:sp>
        <p:nvSpPr>
          <p:cNvPr id="401" name="Google Shape;401;p15"/>
          <p:cNvSpPr/>
          <p:nvPr/>
        </p:nvSpPr>
        <p:spPr>
          <a:xfrm>
            <a:off x="432000" y="31534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Objective</a:t>
            </a:r>
            <a:endParaRPr b="1">
              <a:solidFill>
                <a:schemeClr val="dk1"/>
              </a:solidFill>
              <a:latin typeface="Google Sans"/>
              <a:ea typeface="Google Sans"/>
              <a:cs typeface="Google Sans"/>
              <a:sym typeface="Google Sans"/>
            </a:endParaRPr>
          </a:p>
        </p:txBody>
      </p:sp>
      <p:sp>
        <p:nvSpPr>
          <p:cNvPr id="402" name="Google Shape;402;p15"/>
          <p:cNvSpPr/>
          <p:nvPr/>
        </p:nvSpPr>
        <p:spPr>
          <a:xfrm>
            <a:off x="432000" y="4904796"/>
            <a:ext cx="1598400" cy="2850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Results </a:t>
            </a:r>
            <a:endParaRPr b="1">
              <a:solidFill>
                <a:schemeClr val="dk1"/>
              </a:solidFill>
              <a:latin typeface="Google Sans"/>
              <a:ea typeface="Google Sans"/>
              <a:cs typeface="Google Sans"/>
              <a:sym typeface="Google Sans"/>
            </a:endParaRPr>
          </a:p>
        </p:txBody>
      </p:sp>
      <p:sp>
        <p:nvSpPr>
          <p:cNvPr id="403" name="Google Shape;403;p15"/>
          <p:cNvSpPr/>
          <p:nvPr/>
        </p:nvSpPr>
        <p:spPr>
          <a:xfrm>
            <a:off x="432000" y="8144170"/>
            <a:ext cx="1598400" cy="2691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chemeClr val="dk1"/>
                </a:solidFill>
                <a:latin typeface="Google Sans"/>
                <a:ea typeface="Google Sans"/>
                <a:cs typeface="Google Sans"/>
                <a:sym typeface="Google Sans"/>
              </a:rPr>
              <a:t>Next Steps </a:t>
            </a:r>
            <a:endParaRPr b="1">
              <a:solidFill>
                <a:schemeClr val="dk1"/>
              </a:solidFill>
              <a:latin typeface="Google Sans"/>
              <a:ea typeface="Google Sans"/>
              <a:cs typeface="Google Sans"/>
              <a:sym typeface="Google Sans"/>
            </a:endParaRPr>
          </a:p>
        </p:txBody>
      </p:sp>
      <p:grpSp>
        <p:nvGrpSpPr>
          <p:cNvPr id="404" name="Google Shape;404;p15"/>
          <p:cNvGrpSpPr/>
          <p:nvPr/>
        </p:nvGrpSpPr>
        <p:grpSpPr>
          <a:xfrm>
            <a:off x="95351" y="7971759"/>
            <a:ext cx="7581691" cy="5901"/>
            <a:chOff x="1890075" y="5241175"/>
            <a:chExt cx="4240556" cy="257700"/>
          </a:xfrm>
        </p:grpSpPr>
        <p:sp>
          <p:nvSpPr>
            <p:cNvPr id="405" name="Google Shape;405;p1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6" name="Google Shape;406;p1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7" name="Google Shape;407;p1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408" name="Google Shape;408;p1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409" name="Google Shape;409;p15"/>
          <p:cNvSpPr/>
          <p:nvPr>
            <p:ph idx="2" type="pic"/>
          </p:nvPr>
        </p:nvSpPr>
        <p:spPr>
          <a:xfrm>
            <a:off x="4467025" y="5862300"/>
            <a:ext cx="3006900" cy="2044800"/>
          </a:xfrm>
          <a:prstGeom prst="rect">
            <a:avLst/>
          </a:prstGeom>
          <a:noFill/>
          <a:ln cap="flat" cmpd="sng" w="9525">
            <a:solidFill>
              <a:srgbClr val="000000"/>
            </a:solidFill>
            <a:prstDash val="solid"/>
            <a:round/>
            <a:headEnd len="sm" w="sm" type="none"/>
            <a:tailEnd len="sm" w="sm" type="none"/>
          </a:ln>
          <a:effectLst>
            <a:outerShdw blurRad="57150" rotWithShape="0" algn="bl" dir="5400000" dist="19050">
              <a:srgbClr val="000000">
                <a:alpha val="50000"/>
              </a:srgbClr>
            </a:outerShdw>
          </a:effectLst>
        </p:spPr>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65" name="Shape 65"/>
        <p:cNvGrpSpPr/>
        <p:nvPr/>
      </p:nvGrpSpPr>
      <p:grpSpPr>
        <a:xfrm>
          <a:off x="0" y="0"/>
          <a:ext cx="0" cy="0"/>
          <a:chOff x="0" y="0"/>
          <a:chExt cx="0" cy="0"/>
        </a:xfrm>
      </p:grpSpPr>
      <p:cxnSp>
        <p:nvCxnSpPr>
          <p:cNvPr id="66" name="Google Shape;66;p3"/>
          <p:cNvCxnSpPr/>
          <p:nvPr/>
        </p:nvCxnSpPr>
        <p:spPr>
          <a:xfrm>
            <a:off x="3049395" y="901911"/>
            <a:ext cx="0" cy="5924400"/>
          </a:xfrm>
          <a:prstGeom prst="straightConnector1">
            <a:avLst/>
          </a:prstGeom>
          <a:noFill/>
          <a:ln cap="flat" cmpd="sng" w="9525">
            <a:solidFill>
              <a:srgbClr val="CCCCCC"/>
            </a:solidFill>
            <a:prstDash val="solid"/>
            <a:round/>
            <a:headEnd len="med" w="med" type="none"/>
            <a:tailEnd len="med" w="med" type="none"/>
          </a:ln>
        </p:spPr>
      </p:cxnSp>
      <p:cxnSp>
        <p:nvCxnSpPr>
          <p:cNvPr id="67" name="Google Shape;67;p3"/>
          <p:cNvCxnSpPr>
            <a:stCxn id="68" idx="0"/>
          </p:cNvCxnSpPr>
          <p:nvPr/>
        </p:nvCxnSpPr>
        <p:spPr>
          <a:xfrm flipH="1">
            <a:off x="172045" y="903711"/>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69" name="Google Shape;69;p3"/>
          <p:cNvGrpSpPr/>
          <p:nvPr/>
        </p:nvGrpSpPr>
        <p:grpSpPr>
          <a:xfrm>
            <a:off x="190345" y="900758"/>
            <a:ext cx="7581747" cy="5906"/>
            <a:chOff x="1890075" y="5241175"/>
            <a:chExt cx="4240556" cy="257700"/>
          </a:xfrm>
        </p:grpSpPr>
        <p:sp>
          <p:nvSpPr>
            <p:cNvPr id="68" name="Google Shape;68;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0" name="Google Shape;70;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1" name="Google Shape;71;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2" name="Google Shape;72;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73" name="Google Shape;73;p3"/>
          <p:cNvGrpSpPr/>
          <p:nvPr/>
        </p:nvGrpSpPr>
        <p:grpSpPr>
          <a:xfrm>
            <a:off x="190320" y="931759"/>
            <a:ext cx="7581691" cy="5901"/>
            <a:chOff x="1890075" y="5241175"/>
            <a:chExt cx="4240556" cy="257700"/>
          </a:xfrm>
        </p:grpSpPr>
        <p:sp>
          <p:nvSpPr>
            <p:cNvPr id="74" name="Google Shape;7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5" name="Google Shape;75;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6" name="Google Shape;76;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77" name="Google Shape;77;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78" name="Google Shape;78;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79" name="Google Shape;79;p3"/>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80" name="Google Shape;80;p3"/>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81" name="Google Shape;81;p3"/>
          <p:cNvSpPr/>
          <p:nvPr/>
        </p:nvSpPr>
        <p:spPr>
          <a:xfrm>
            <a:off x="190350" y="7617450"/>
            <a:ext cx="7581600" cy="2264100"/>
          </a:xfrm>
          <a:prstGeom prst="rect">
            <a:avLst/>
          </a:prstGeom>
          <a:solidFill>
            <a:srgbClr val="CCCCCC"/>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cxnSp>
        <p:nvCxnSpPr>
          <p:cNvPr id="82" name="Google Shape;82;p3"/>
          <p:cNvCxnSpPr/>
          <p:nvPr/>
        </p:nvCxnSpPr>
        <p:spPr>
          <a:xfrm flipH="1">
            <a:off x="3028995" y="901911"/>
            <a:ext cx="20400" cy="8834400"/>
          </a:xfrm>
          <a:prstGeom prst="straightConnector1">
            <a:avLst/>
          </a:prstGeom>
          <a:noFill/>
          <a:ln cap="flat" cmpd="sng" w="9525">
            <a:solidFill>
              <a:srgbClr val="CCCCCC"/>
            </a:solidFill>
            <a:prstDash val="solid"/>
            <a:round/>
            <a:headEnd len="med" w="med" type="none"/>
            <a:tailEnd len="med" w="med" type="none"/>
          </a:ln>
        </p:spPr>
      </p:cxnSp>
      <p:cxnSp>
        <p:nvCxnSpPr>
          <p:cNvPr id="83" name="Google Shape;83;p3"/>
          <p:cNvCxnSpPr>
            <a:stCxn id="84" idx="0"/>
          </p:cNvCxnSpPr>
          <p:nvPr/>
        </p:nvCxnSpPr>
        <p:spPr>
          <a:xfrm flipH="1">
            <a:off x="172020" y="903608"/>
            <a:ext cx="18300" cy="9187200"/>
          </a:xfrm>
          <a:prstGeom prst="straightConnector1">
            <a:avLst/>
          </a:prstGeom>
          <a:noFill/>
          <a:ln cap="flat" cmpd="sng" w="9525">
            <a:solidFill>
              <a:srgbClr val="CCCCCC"/>
            </a:solidFill>
            <a:prstDash val="solid"/>
            <a:round/>
            <a:headEnd len="med" w="med" type="none"/>
            <a:tailEnd len="med" w="med" type="none"/>
          </a:ln>
        </p:spPr>
      </p:cxnSp>
      <p:grpSp>
        <p:nvGrpSpPr>
          <p:cNvPr id="85" name="Google Shape;85;p3"/>
          <p:cNvGrpSpPr/>
          <p:nvPr/>
        </p:nvGrpSpPr>
        <p:grpSpPr>
          <a:xfrm>
            <a:off x="190320" y="900657"/>
            <a:ext cx="7581691" cy="5901"/>
            <a:chOff x="1890075" y="5241175"/>
            <a:chExt cx="4240556" cy="257700"/>
          </a:xfrm>
        </p:grpSpPr>
        <p:sp>
          <p:nvSpPr>
            <p:cNvPr id="84" name="Google Shape;84;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6" name="Google Shape;86;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7" name="Google Shape;87;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88" name="Google Shape;88;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89" name="Google Shape;89;p3"/>
          <p:cNvGrpSpPr/>
          <p:nvPr/>
        </p:nvGrpSpPr>
        <p:grpSpPr>
          <a:xfrm>
            <a:off x="190320" y="931759"/>
            <a:ext cx="7581691" cy="5901"/>
            <a:chOff x="1890075" y="5241175"/>
            <a:chExt cx="4240556" cy="257700"/>
          </a:xfrm>
        </p:grpSpPr>
        <p:sp>
          <p:nvSpPr>
            <p:cNvPr id="90" name="Google Shape;90;p3"/>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1" name="Google Shape;91;p3"/>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2" name="Google Shape;92;p3"/>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93" name="Google Shape;93;p3"/>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94" name="Google Shape;94;p3"/>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95" name="Google Shape;95;p3"/>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96" name="Google Shape;96;p3"/>
          <p:cNvGrpSpPr/>
          <p:nvPr/>
        </p:nvGrpSpPr>
        <p:grpSpPr>
          <a:xfrm>
            <a:off x="172024" y="1040825"/>
            <a:ext cx="137818" cy="187200"/>
            <a:chOff x="507100" y="1997600"/>
            <a:chExt cx="158375" cy="187200"/>
          </a:xfrm>
        </p:grpSpPr>
        <p:sp>
          <p:nvSpPr>
            <p:cNvPr id="97" name="Google Shape;97;p3"/>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8" name="Google Shape;98;p3"/>
            <p:cNvSpPr/>
            <p:nvPr/>
          </p:nvSpPr>
          <p:spPr>
            <a:xfrm>
              <a:off x="507100" y="2017025"/>
              <a:ext cx="135900" cy="146700"/>
            </a:xfrm>
            <a:prstGeom prst="chevron">
              <a:avLst>
                <a:gd fmla="val 50000" name="adj"/>
              </a:avLst>
            </a:prstGeom>
            <a:solidFill>
              <a:srgbClr val="0000FF"/>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9" name="Google Shape;99;p3"/>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100" name="Google Shape;100;p3"/>
          <p:cNvGrpSpPr/>
          <p:nvPr/>
        </p:nvGrpSpPr>
        <p:grpSpPr>
          <a:xfrm>
            <a:off x="190349" y="2907725"/>
            <a:ext cx="137818" cy="187200"/>
            <a:chOff x="507100" y="1540400"/>
            <a:chExt cx="158375" cy="187200"/>
          </a:xfrm>
        </p:grpSpPr>
        <p:sp>
          <p:nvSpPr>
            <p:cNvPr id="101" name="Google Shape;101;p3"/>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3"/>
            <p:cNvSpPr/>
            <p:nvPr/>
          </p:nvSpPr>
          <p:spPr>
            <a:xfrm>
              <a:off x="507100" y="1559825"/>
              <a:ext cx="135900" cy="146700"/>
            </a:xfrm>
            <a:prstGeom prst="chevron">
              <a:avLst>
                <a:gd fmla="val 50000" name="adj"/>
              </a:avLst>
            </a:prstGeom>
            <a:solidFill>
              <a:srgbClr val="FF00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3"/>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104" name="Google Shape;104;p3"/>
          <p:cNvGrpSpPr/>
          <p:nvPr/>
        </p:nvGrpSpPr>
        <p:grpSpPr>
          <a:xfrm>
            <a:off x="172024" y="5506200"/>
            <a:ext cx="137818" cy="187200"/>
            <a:chOff x="507100" y="1997600"/>
            <a:chExt cx="158375" cy="187200"/>
          </a:xfrm>
        </p:grpSpPr>
        <p:sp>
          <p:nvSpPr>
            <p:cNvPr id="105" name="Google Shape;105;p3"/>
            <p:cNvSpPr/>
            <p:nvPr/>
          </p:nvSpPr>
          <p:spPr>
            <a:xfrm>
              <a:off x="529575" y="1997600"/>
              <a:ext cx="135900" cy="187200"/>
            </a:xfrm>
            <a:prstGeom prst="chevron">
              <a:avLst>
                <a:gd fmla="val 50000" name="adj"/>
              </a:avLst>
            </a:prstGeom>
            <a:solidFill>
              <a:srgbClr val="FFFF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6" name="Google Shape;106;p3"/>
            <p:cNvSpPr/>
            <p:nvPr/>
          </p:nvSpPr>
          <p:spPr>
            <a:xfrm>
              <a:off x="507100" y="2017025"/>
              <a:ext cx="135900" cy="146700"/>
            </a:xfrm>
            <a:prstGeom prst="chevron">
              <a:avLst>
                <a:gd fmla="val 50000" name="adj"/>
              </a:avLst>
            </a:prstGeom>
            <a:solidFill>
              <a:srgbClr val="FFFF00"/>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7" name="Google Shape;107;p3"/>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108" name="Google Shape;108;p3"/>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109" name="Google Shape;109;p3"/>
          <p:cNvGrpSpPr/>
          <p:nvPr/>
        </p:nvGrpSpPr>
        <p:grpSpPr>
          <a:xfrm>
            <a:off x="172024" y="7607808"/>
            <a:ext cx="137818" cy="187200"/>
            <a:chOff x="507100" y="1997600"/>
            <a:chExt cx="158375" cy="187200"/>
          </a:xfrm>
        </p:grpSpPr>
        <p:sp>
          <p:nvSpPr>
            <p:cNvPr id="110" name="Google Shape;110;p3"/>
            <p:cNvSpPr/>
            <p:nvPr/>
          </p:nvSpPr>
          <p:spPr>
            <a:xfrm>
              <a:off x="529575" y="1997600"/>
              <a:ext cx="135900" cy="187200"/>
            </a:xfrm>
            <a:prstGeom prst="chevron">
              <a:avLst>
                <a:gd fmla="val 50000" name="adj"/>
              </a:avLst>
            </a:prstGeom>
            <a:solidFill>
              <a:srgbClr val="38761D"/>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3"/>
            <p:cNvSpPr/>
            <p:nvPr/>
          </p:nvSpPr>
          <p:spPr>
            <a:xfrm>
              <a:off x="507100" y="2017025"/>
              <a:ext cx="135900" cy="146700"/>
            </a:xfrm>
            <a:prstGeom prst="chevron">
              <a:avLst>
                <a:gd fmla="val 50000" name="adj"/>
              </a:avLst>
            </a:prstGeom>
            <a:solidFill>
              <a:srgbClr val="38761D"/>
            </a:solidFill>
            <a:ln cap="flat" cmpd="sng" w="9525">
              <a:solidFill>
                <a:srgbClr val="999999"/>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12" name="Google Shape;112;p3"/>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
        <p:nvSpPr>
          <p:cNvPr id="113" name="Google Shape;113;p3"/>
          <p:cNvSpPr txBox="1"/>
          <p:nvPr/>
        </p:nvSpPr>
        <p:spPr>
          <a:xfrm>
            <a:off x="159875" y="60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14" name="Google Shape;114;p3"/>
          <p:cNvSpPr txBox="1"/>
          <p:nvPr/>
        </p:nvSpPr>
        <p:spPr>
          <a:xfrm>
            <a:off x="1763100" y="4908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15" name="Google Shape;115;p3"/>
          <p:cNvSpPr txBox="1"/>
          <p:nvPr/>
        </p:nvSpPr>
        <p:spPr>
          <a:xfrm>
            <a:off x="3483688" y="403875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
        <p:nvSpPr>
          <p:cNvPr id="116" name="Google Shape;116;p3"/>
          <p:cNvSpPr txBox="1"/>
          <p:nvPr/>
        </p:nvSpPr>
        <p:spPr>
          <a:xfrm>
            <a:off x="3986375" y="71865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117" name="Shape 117"/>
        <p:cNvGrpSpPr/>
        <p:nvPr/>
      </p:nvGrpSpPr>
      <p:grpSpPr>
        <a:xfrm>
          <a:off x="0" y="0"/>
          <a:ext cx="0" cy="0"/>
          <a:chOff x="0" y="0"/>
          <a:chExt cx="0" cy="0"/>
        </a:xfrm>
      </p:grpSpPr>
      <p:cxnSp>
        <p:nvCxnSpPr>
          <p:cNvPr id="118" name="Google Shape;118;p4"/>
          <p:cNvCxnSpPr/>
          <p:nvPr/>
        </p:nvCxnSpPr>
        <p:spPr>
          <a:xfrm>
            <a:off x="417963" y="311025"/>
            <a:ext cx="28200" cy="8777100"/>
          </a:xfrm>
          <a:prstGeom prst="straightConnector1">
            <a:avLst/>
          </a:prstGeom>
          <a:noFill/>
          <a:ln cap="flat" cmpd="sng" w="9525">
            <a:solidFill>
              <a:srgbClr val="B7B7B7"/>
            </a:solidFill>
            <a:prstDash val="solid"/>
            <a:round/>
            <a:headEnd len="med" w="med" type="none"/>
            <a:tailEnd len="med" w="med" type="none"/>
          </a:ln>
        </p:spPr>
      </p:cxnSp>
      <p:grpSp>
        <p:nvGrpSpPr>
          <p:cNvPr id="119" name="Google Shape;119;p4"/>
          <p:cNvGrpSpPr/>
          <p:nvPr/>
        </p:nvGrpSpPr>
        <p:grpSpPr>
          <a:xfrm>
            <a:off x="404725" y="1300475"/>
            <a:ext cx="6908400" cy="72025"/>
            <a:chOff x="404725" y="1681475"/>
            <a:chExt cx="6908400" cy="72025"/>
          </a:xfrm>
        </p:grpSpPr>
        <p:cxnSp>
          <p:nvCxnSpPr>
            <p:cNvPr id="120" name="Google Shape;120;p4"/>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121" name="Google Shape;121;p4"/>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122" name="Google Shape;122;p4"/>
          <p:cNvCxnSpPr/>
          <p:nvPr/>
        </p:nvCxnSpPr>
        <p:spPr>
          <a:xfrm>
            <a:off x="7326238" y="6225"/>
            <a:ext cx="28200" cy="8777100"/>
          </a:xfrm>
          <a:prstGeom prst="straightConnector1">
            <a:avLst/>
          </a:prstGeom>
          <a:noFill/>
          <a:ln cap="flat" cmpd="sng" w="9525">
            <a:solidFill>
              <a:srgbClr val="B7B7B7"/>
            </a:solidFill>
            <a:prstDash val="solid"/>
            <a:round/>
            <a:headEnd len="med" w="med" type="none"/>
            <a:tailEnd len="med" w="med" type="none"/>
          </a:ln>
        </p:spPr>
      </p:cxnSp>
      <p:cxnSp>
        <p:nvCxnSpPr>
          <p:cNvPr id="123" name="Google Shape;123;p4"/>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124" name="Google Shape;124;p4"/>
          <p:cNvCxnSpPr/>
          <p:nvPr/>
        </p:nvCxnSpPr>
        <p:spPr>
          <a:xfrm>
            <a:off x="3861475" y="3505200"/>
            <a:ext cx="0" cy="5611800"/>
          </a:xfrm>
          <a:prstGeom prst="straightConnector1">
            <a:avLst/>
          </a:prstGeom>
          <a:noFill/>
          <a:ln cap="flat" cmpd="sng" w="9525">
            <a:solidFill>
              <a:srgbClr val="B7B7B7"/>
            </a:solidFill>
            <a:prstDash val="solid"/>
            <a:round/>
            <a:headEnd len="med" w="med" type="none"/>
            <a:tailEnd len="med" w="med" type="none"/>
          </a:ln>
        </p:spPr>
      </p:cxnSp>
      <p:grpSp>
        <p:nvGrpSpPr>
          <p:cNvPr id="125" name="Google Shape;125;p4"/>
          <p:cNvGrpSpPr/>
          <p:nvPr/>
        </p:nvGrpSpPr>
        <p:grpSpPr>
          <a:xfrm>
            <a:off x="417975" y="1504250"/>
            <a:ext cx="2357775" cy="410125"/>
            <a:chOff x="417975" y="1885250"/>
            <a:chExt cx="2357775" cy="410125"/>
          </a:xfrm>
        </p:grpSpPr>
        <p:sp>
          <p:nvSpPr>
            <p:cNvPr id="126" name="Google Shape;126;p4"/>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7" name="Google Shape;127;p4"/>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8" name="Google Shape;128;p4"/>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9" name="Google Shape;129;p4"/>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0" name="Google Shape;130;p4"/>
          <p:cNvGrpSpPr/>
          <p:nvPr/>
        </p:nvGrpSpPr>
        <p:grpSpPr>
          <a:xfrm>
            <a:off x="417975" y="3276600"/>
            <a:ext cx="2357775" cy="410125"/>
            <a:chOff x="265575" y="3352800"/>
            <a:chExt cx="2357775" cy="410125"/>
          </a:xfrm>
        </p:grpSpPr>
        <p:sp>
          <p:nvSpPr>
            <p:cNvPr id="131" name="Google Shape;131;p4"/>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2" name="Google Shape;132;p4"/>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3" name="Google Shape;133;p4"/>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4" name="Google Shape;134;p4"/>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35" name="Google Shape;135;p4"/>
          <p:cNvGrpSpPr/>
          <p:nvPr/>
        </p:nvGrpSpPr>
        <p:grpSpPr>
          <a:xfrm>
            <a:off x="3872044" y="3276600"/>
            <a:ext cx="2747987" cy="410125"/>
            <a:chOff x="3567313" y="3200400"/>
            <a:chExt cx="2357775" cy="410125"/>
          </a:xfrm>
        </p:grpSpPr>
        <p:sp>
          <p:nvSpPr>
            <p:cNvPr id="136" name="Google Shape;136;p4"/>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7" name="Google Shape;137;p4"/>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8" name="Google Shape;138;p4"/>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9" name="Google Shape;139;p4"/>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140" name="Google Shape;140;p4"/>
          <p:cNvGrpSpPr/>
          <p:nvPr/>
        </p:nvGrpSpPr>
        <p:grpSpPr>
          <a:xfrm>
            <a:off x="417963" y="6597750"/>
            <a:ext cx="2357775" cy="410125"/>
            <a:chOff x="-39237" y="6140550"/>
            <a:chExt cx="2357775" cy="410125"/>
          </a:xfrm>
        </p:grpSpPr>
        <p:sp>
          <p:nvSpPr>
            <p:cNvPr id="141" name="Google Shape;141;p4"/>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2" name="Google Shape;142;p4"/>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3" name="Google Shape;143;p4"/>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4" name="Google Shape;144;p4"/>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45" name="Google Shape;145;p4"/>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146" name="Google Shape;146;p4"/>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147" name="Google Shape;147;p4"/>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148" name="Google Shape;148;p4"/>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149" name="Google Shape;149;p4"/>
          <p:cNvSpPr txBox="1"/>
          <p:nvPr/>
        </p:nvSpPr>
        <p:spPr>
          <a:xfrm>
            <a:off x="413425" y="1939675"/>
            <a:ext cx="6896100" cy="1027500"/>
          </a:xfrm>
          <a:prstGeom prst="rect">
            <a:avLst/>
          </a:prstGeom>
          <a:noFill/>
          <a:ln>
            <a:noFill/>
          </a:ln>
        </p:spPr>
        <p:txBody>
          <a:bodyPr anchorCtr="0" anchor="t" bIns="91425" lIns="91425"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0" name="Google Shape;150;p4"/>
          <p:cNvSpPr txBox="1"/>
          <p:nvPr/>
        </p:nvSpPr>
        <p:spPr>
          <a:xfrm>
            <a:off x="438138" y="3915350"/>
            <a:ext cx="3108300" cy="23700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1" name="Google Shape;151;p4"/>
          <p:cNvSpPr txBox="1"/>
          <p:nvPr/>
        </p:nvSpPr>
        <p:spPr>
          <a:xfrm>
            <a:off x="438150" y="7050750"/>
            <a:ext cx="3108300" cy="22554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2" name="Google Shape;152;p4"/>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153" name="Google Shape;153;p4"/>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154" name="Google Shape;154;p4"/>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55" name="Google Shape;155;p4"/>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56" name="Google Shape;156;p4"/>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
        <p:nvSpPr>
          <p:cNvPr id="157" name="Google Shape;157;p4"/>
          <p:cNvSpPr txBox="1"/>
          <p:nvPr/>
        </p:nvSpPr>
        <p:spPr>
          <a:xfrm>
            <a:off x="4007763" y="86954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4">
  <p:cSld name="CUSTOM">
    <p:spTree>
      <p:nvGrpSpPr>
        <p:cNvPr id="158" name="Shape 158"/>
        <p:cNvGrpSpPr/>
        <p:nvPr/>
      </p:nvGrpSpPr>
      <p:grpSpPr>
        <a:xfrm>
          <a:off x="0" y="0"/>
          <a:ext cx="0" cy="0"/>
          <a:chOff x="0" y="0"/>
          <a:chExt cx="0" cy="0"/>
        </a:xfrm>
      </p:grpSpPr>
      <p:sp>
        <p:nvSpPr>
          <p:cNvPr id="159" name="Google Shape;159;p5"/>
          <p:cNvSpPr/>
          <p:nvPr/>
        </p:nvSpPr>
        <p:spPr>
          <a:xfrm flipH="1">
            <a:off x="2748900" y="9168075"/>
            <a:ext cx="5023500" cy="890400"/>
          </a:xfrm>
          <a:prstGeom prst="rtTriangle">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sp>
        <p:nvSpPr>
          <p:cNvPr id="160" name="Google Shape;160;p5"/>
          <p:cNvSpPr/>
          <p:nvPr/>
        </p:nvSpPr>
        <p:spPr>
          <a:xfrm>
            <a:off x="0" y="9168075"/>
            <a:ext cx="4138800" cy="890400"/>
          </a:xfrm>
          <a:prstGeom prst="rtTriangle">
            <a:avLst/>
          </a:prstGeom>
          <a:solidFill>
            <a:srgbClr val="DB4437"/>
          </a:solidFill>
          <a:ln cap="flat" cmpd="sng" w="9525">
            <a:solidFill>
              <a:srgbClr val="B7B7B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latin typeface="Google Sans"/>
              <a:ea typeface="Google Sans"/>
              <a:cs typeface="Google Sans"/>
              <a:sym typeface="Google Sans"/>
            </a:endParaRPr>
          </a:p>
        </p:txBody>
      </p:sp>
      <p:grpSp>
        <p:nvGrpSpPr>
          <p:cNvPr id="161" name="Google Shape;161;p5"/>
          <p:cNvGrpSpPr/>
          <p:nvPr/>
        </p:nvGrpSpPr>
        <p:grpSpPr>
          <a:xfrm>
            <a:off x="95351" y="1392509"/>
            <a:ext cx="7581691" cy="5901"/>
            <a:chOff x="1890075" y="5241175"/>
            <a:chExt cx="4240556" cy="257700"/>
          </a:xfrm>
        </p:grpSpPr>
        <p:sp>
          <p:nvSpPr>
            <p:cNvPr id="162" name="Google Shape;162;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3" name="Google Shape;163;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4" name="Google Shape;164;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5" name="Google Shape;165;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166" name="Google Shape;166;p5"/>
          <p:cNvGrpSpPr/>
          <p:nvPr/>
        </p:nvGrpSpPr>
        <p:grpSpPr>
          <a:xfrm>
            <a:off x="95351" y="4542984"/>
            <a:ext cx="7581691" cy="5901"/>
            <a:chOff x="1890075" y="5241175"/>
            <a:chExt cx="4240556" cy="257700"/>
          </a:xfrm>
        </p:grpSpPr>
        <p:sp>
          <p:nvSpPr>
            <p:cNvPr id="167" name="Google Shape;16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8" name="Google Shape;16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69" name="Google Shape;16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0" name="Google Shape;17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71" name="Google Shape;171;p5"/>
          <p:cNvSpPr/>
          <p:nvPr/>
        </p:nvSpPr>
        <p:spPr>
          <a:xfrm>
            <a:off x="432000" y="1624350"/>
            <a:ext cx="1598400" cy="269100"/>
          </a:xfrm>
          <a:prstGeom prst="rect">
            <a:avLst/>
          </a:prstGeom>
          <a:solidFill>
            <a:srgbClr val="4285F4"/>
          </a:solidFill>
          <a:ln cap="flat" cmpd="sng" w="9525">
            <a:solidFill>
              <a:srgbClr val="4285F4"/>
            </a:solidFill>
            <a:prstDash val="solid"/>
            <a:round/>
            <a:headEnd len="sm" w="sm" type="none"/>
            <a:tailEnd len="sm" w="sm" type="none"/>
          </a:ln>
          <a:effectLst>
            <a:outerShdw blurRad="57150" rotWithShape="0" algn="bl" dir="5400000" dist="19050">
              <a:srgbClr val="EEEEEE">
                <a:alpha val="50000"/>
              </a:srgbClr>
            </a:outerShdw>
          </a:effectLst>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Overview </a:t>
            </a:r>
            <a:endParaRPr b="1">
              <a:solidFill>
                <a:srgbClr val="000000"/>
              </a:solidFill>
              <a:latin typeface="Google Sans"/>
              <a:ea typeface="Google Sans"/>
              <a:cs typeface="Google Sans"/>
              <a:sym typeface="Google Sans"/>
            </a:endParaRPr>
          </a:p>
        </p:txBody>
      </p:sp>
      <p:sp>
        <p:nvSpPr>
          <p:cNvPr id="172" name="Google Shape;172;p5"/>
          <p:cNvSpPr/>
          <p:nvPr/>
        </p:nvSpPr>
        <p:spPr>
          <a:xfrm>
            <a:off x="432000" y="2620004"/>
            <a:ext cx="1598400" cy="2850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Problem</a:t>
            </a:r>
            <a:endParaRPr b="1">
              <a:solidFill>
                <a:srgbClr val="000000"/>
              </a:solidFill>
              <a:latin typeface="Google Sans"/>
              <a:ea typeface="Google Sans"/>
              <a:cs typeface="Google Sans"/>
              <a:sym typeface="Google Sans"/>
            </a:endParaRPr>
          </a:p>
        </p:txBody>
      </p:sp>
      <p:sp>
        <p:nvSpPr>
          <p:cNvPr id="173" name="Google Shape;173;p5"/>
          <p:cNvSpPr/>
          <p:nvPr/>
        </p:nvSpPr>
        <p:spPr>
          <a:xfrm>
            <a:off x="432000" y="3615673"/>
            <a:ext cx="1598400" cy="2691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Solution</a:t>
            </a:r>
            <a:endParaRPr b="1">
              <a:solidFill>
                <a:srgbClr val="000000"/>
              </a:solidFill>
              <a:latin typeface="Google Sans"/>
              <a:ea typeface="Google Sans"/>
              <a:cs typeface="Google Sans"/>
              <a:sym typeface="Google Sans"/>
            </a:endParaRPr>
          </a:p>
        </p:txBody>
      </p:sp>
      <p:sp>
        <p:nvSpPr>
          <p:cNvPr id="174" name="Google Shape;174;p5"/>
          <p:cNvSpPr/>
          <p:nvPr/>
        </p:nvSpPr>
        <p:spPr>
          <a:xfrm>
            <a:off x="432000" y="4676196"/>
            <a:ext cx="1598400" cy="2850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Details </a:t>
            </a:r>
            <a:endParaRPr b="1">
              <a:solidFill>
                <a:srgbClr val="000000"/>
              </a:solidFill>
              <a:latin typeface="Google Sans"/>
              <a:ea typeface="Google Sans"/>
              <a:cs typeface="Google Sans"/>
              <a:sym typeface="Google Sans"/>
            </a:endParaRPr>
          </a:p>
        </p:txBody>
      </p:sp>
      <p:sp>
        <p:nvSpPr>
          <p:cNvPr id="175" name="Google Shape;175;p5"/>
          <p:cNvSpPr/>
          <p:nvPr/>
        </p:nvSpPr>
        <p:spPr>
          <a:xfrm>
            <a:off x="432000" y="8296570"/>
            <a:ext cx="1598400" cy="2691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ctr">
              <a:spcBef>
                <a:spcPts val="0"/>
              </a:spcBef>
              <a:spcAft>
                <a:spcPts val="0"/>
              </a:spcAft>
              <a:buNone/>
            </a:pPr>
            <a:r>
              <a:rPr b="1" lang="en">
                <a:solidFill>
                  <a:srgbClr val="000000"/>
                </a:solidFill>
                <a:latin typeface="Google Sans"/>
                <a:ea typeface="Google Sans"/>
                <a:cs typeface="Google Sans"/>
                <a:sym typeface="Google Sans"/>
              </a:rPr>
              <a:t>Next Steps </a:t>
            </a:r>
            <a:endParaRPr b="1">
              <a:solidFill>
                <a:srgbClr val="000000"/>
              </a:solidFill>
              <a:latin typeface="Google Sans"/>
              <a:ea typeface="Google Sans"/>
              <a:cs typeface="Google Sans"/>
              <a:sym typeface="Google Sans"/>
            </a:endParaRPr>
          </a:p>
        </p:txBody>
      </p:sp>
      <p:grpSp>
        <p:nvGrpSpPr>
          <p:cNvPr id="176" name="Google Shape;176;p5"/>
          <p:cNvGrpSpPr/>
          <p:nvPr/>
        </p:nvGrpSpPr>
        <p:grpSpPr>
          <a:xfrm>
            <a:off x="95351" y="8200359"/>
            <a:ext cx="7581691" cy="5901"/>
            <a:chOff x="1890075" y="5241175"/>
            <a:chExt cx="4240556" cy="257700"/>
          </a:xfrm>
        </p:grpSpPr>
        <p:sp>
          <p:nvSpPr>
            <p:cNvPr id="177" name="Google Shape;177;p5"/>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8" name="Google Shape;178;p5"/>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79" name="Google Shape;179;p5"/>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180" name="Google Shape;180;p5"/>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181" name="Google Shape;181;p5"/>
          <p:cNvSpPr txBox="1"/>
          <p:nvPr/>
        </p:nvSpPr>
        <p:spPr>
          <a:xfrm>
            <a:off x="159875" y="441000"/>
            <a:ext cx="7458900" cy="5079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spAutoFit/>
          </a:bodyPr>
          <a:lstStyle/>
          <a:p>
            <a:pPr indent="0" lvl="0" marL="0" rtl="0" algn="ctr">
              <a:spcBef>
                <a:spcPts val="0"/>
              </a:spcBef>
              <a:spcAft>
                <a:spcPts val="0"/>
              </a:spcAft>
              <a:buNone/>
            </a:pPr>
            <a:r>
              <a:rPr b="1" lang="en" sz="2100">
                <a:latin typeface="Google Sans"/>
                <a:ea typeface="Google Sans"/>
                <a:cs typeface="Google Sans"/>
                <a:sym typeface="Google Sans"/>
              </a:rPr>
              <a:t>Click here to edit title</a:t>
            </a:r>
            <a:endParaRPr b="1" sz="2100">
              <a:latin typeface="Google Sans"/>
              <a:ea typeface="Google Sans"/>
              <a:cs typeface="Google Sans"/>
              <a:sym typeface="Google Sans"/>
            </a:endParaRPr>
          </a:p>
        </p:txBody>
      </p:sp>
      <p:sp>
        <p:nvSpPr>
          <p:cNvPr id="182" name="Google Shape;182;p5"/>
          <p:cNvSpPr txBox="1"/>
          <p:nvPr/>
        </p:nvSpPr>
        <p:spPr>
          <a:xfrm>
            <a:off x="1763100" y="948050"/>
            <a:ext cx="4246200" cy="369300"/>
          </a:xfrm>
          <a:prstGeom prst="rect">
            <a:avLst/>
          </a:prstGeom>
          <a:noFill/>
          <a:ln>
            <a:noFill/>
          </a:ln>
        </p:spPr>
        <p:txBody>
          <a:bodyPr anchorCtr="0" anchor="t" bIns="91425" lIns="91425" spcFirstLastPara="1" rIns="91425" wrap="square" tIns="91425">
            <a:spAutoFit/>
          </a:bodyPr>
          <a:lstStyle/>
          <a:p>
            <a:pPr indent="0" lvl="0" marL="0" rtl="0" algn="ctr">
              <a:lnSpc>
                <a:spcPct val="115000"/>
              </a:lnSpc>
              <a:spcBef>
                <a:spcPts val="0"/>
              </a:spcBef>
              <a:spcAft>
                <a:spcPts val="1200"/>
              </a:spcAft>
              <a:buNone/>
            </a:pPr>
            <a:r>
              <a:rPr lang="en" sz="1200">
                <a:latin typeface="PT Sans Narrow"/>
                <a:ea typeface="PT Sans Narrow"/>
                <a:cs typeface="PT Sans Narrow"/>
                <a:sym typeface="PT Sans Narrow"/>
              </a:rPr>
              <a:t>Click here to edit subtitle</a:t>
            </a:r>
            <a:endParaRPr sz="1200">
              <a:solidFill>
                <a:srgbClr val="000000"/>
              </a:solidFill>
              <a:latin typeface="PT Sans Narrow"/>
              <a:ea typeface="PT Sans Narrow"/>
              <a:cs typeface="PT Sans Narrow"/>
              <a:sym typeface="PT Sans Narrow"/>
            </a:endParaRPr>
          </a:p>
        </p:txBody>
      </p:sp>
      <p:sp>
        <p:nvSpPr>
          <p:cNvPr id="183" name="Google Shape;183;p5"/>
          <p:cNvSpPr/>
          <p:nvPr>
            <p:ph idx="2" type="pic"/>
          </p:nvPr>
        </p:nvSpPr>
        <p:spPr>
          <a:xfrm>
            <a:off x="4394725" y="4961200"/>
            <a:ext cx="3035400" cy="2495700"/>
          </a:xfrm>
          <a:prstGeom prst="rect">
            <a:avLst/>
          </a:prstGeom>
          <a:noFill/>
          <a:ln cap="flat" cmpd="sng" w="19050">
            <a:solidFill>
              <a:srgbClr val="000000"/>
            </a:solidFill>
            <a:prstDash val="solid"/>
            <a:round/>
            <a:headEnd len="sm" w="sm" type="none"/>
            <a:tailEnd len="sm" w="sm" type="none"/>
          </a:ln>
        </p:spPr>
      </p:sp>
      <p:sp>
        <p:nvSpPr>
          <p:cNvPr id="184" name="Google Shape;184;p5"/>
          <p:cNvSpPr txBox="1"/>
          <p:nvPr/>
        </p:nvSpPr>
        <p:spPr>
          <a:xfrm>
            <a:off x="4326325" y="7456900"/>
            <a:ext cx="31722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rPr i="1" lang="en" sz="1100">
                <a:latin typeface="Lato"/>
                <a:ea typeface="Lato"/>
                <a:cs typeface="Lato"/>
                <a:sym typeface="Lato"/>
              </a:rPr>
              <a:t>Image Alt-Text Here</a:t>
            </a:r>
            <a:endParaRPr i="1" sz="1100">
              <a:solidFill>
                <a:srgbClr val="000000"/>
              </a:solidFill>
              <a:latin typeface="Lato"/>
              <a:ea typeface="Lato"/>
              <a:cs typeface="Lato"/>
              <a:sym typeface="Lato"/>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DO NOT USE ">
  <p:cSld name="TITLE_2_1">
    <p:spTree>
      <p:nvGrpSpPr>
        <p:cNvPr id="185" name="Shape 185"/>
        <p:cNvGrpSpPr/>
        <p:nvPr/>
      </p:nvGrpSpPr>
      <p:grpSpPr>
        <a:xfrm>
          <a:off x="0" y="0"/>
          <a:ext cx="0" cy="0"/>
          <a:chOff x="0" y="0"/>
          <a:chExt cx="0" cy="0"/>
        </a:xfrm>
      </p:grpSpPr>
      <p:sp>
        <p:nvSpPr>
          <p:cNvPr id="186" name="Google Shape;186;p6"/>
          <p:cNvSpPr txBox="1"/>
          <p:nvPr/>
        </p:nvSpPr>
        <p:spPr>
          <a:xfrm>
            <a:off x="3993321" y="9367991"/>
            <a:ext cx="3693900" cy="734400"/>
          </a:xfrm>
          <a:prstGeom prst="rect">
            <a:avLst/>
          </a:prstGeom>
          <a:noFill/>
          <a:ln>
            <a:noFill/>
          </a:ln>
        </p:spPr>
        <p:txBody>
          <a:bodyPr anchorCtr="0" anchor="t" bIns="91425" lIns="91425" spcFirstLastPara="1" rIns="91425" wrap="square" tIns="91425">
            <a:noAutofit/>
          </a:bodyPr>
          <a:lstStyle/>
          <a:p>
            <a:pPr indent="0" lvl="0" marL="0" rtl="0" algn="r">
              <a:spcBef>
                <a:spcPts val="0"/>
              </a:spcBef>
              <a:spcAft>
                <a:spcPts val="0"/>
              </a:spcAft>
              <a:buNone/>
            </a:pPr>
            <a:r>
              <a:rPr lang="en" sz="600">
                <a:solidFill>
                  <a:srgbClr val="FFFFFF"/>
                </a:solidFill>
                <a:latin typeface="Roboto"/>
                <a:ea typeface="Roboto"/>
                <a:cs typeface="Roboto"/>
                <a:sym typeface="Roboto"/>
              </a:rPr>
              <a:t>Source:  Lorem ipsum dolor sit amet, consectetur adipiscing elit. Duis non erat sem</a:t>
            </a:r>
            <a:endParaRPr sz="600">
              <a:solidFill>
                <a:srgbClr val="FFFFFF"/>
              </a:solidFill>
              <a:latin typeface="Roboto"/>
              <a:ea typeface="Roboto"/>
              <a:cs typeface="Roboto"/>
              <a:sym typeface="Roboto"/>
            </a:endParaRPr>
          </a:p>
        </p:txBody>
      </p:sp>
      <p:grpSp>
        <p:nvGrpSpPr>
          <p:cNvPr id="187" name="Google Shape;187;p6"/>
          <p:cNvGrpSpPr/>
          <p:nvPr/>
        </p:nvGrpSpPr>
        <p:grpSpPr>
          <a:xfrm>
            <a:off x="-16250" y="9048087"/>
            <a:ext cx="7804900" cy="1072407"/>
            <a:chOff x="-19118" y="4617750"/>
            <a:chExt cx="9182236" cy="548378"/>
          </a:xfrm>
        </p:grpSpPr>
        <p:sp>
          <p:nvSpPr>
            <p:cNvPr id="188" name="Google Shape;188;p6"/>
            <p:cNvSpPr/>
            <p:nvPr/>
          </p:nvSpPr>
          <p:spPr>
            <a:xfrm flipH="1">
              <a:off x="19244" y="4617750"/>
              <a:ext cx="9143874" cy="548378"/>
            </a:xfrm>
            <a:custGeom>
              <a:rect b="b" l="l" r="r" t="t"/>
              <a:pathLst>
                <a:path extrusionOk="0" h="19840" w="367556">
                  <a:moveTo>
                    <a:pt x="0" y="19840"/>
                  </a:moveTo>
                  <a:lnTo>
                    <a:pt x="515" y="0"/>
                  </a:lnTo>
                  <a:lnTo>
                    <a:pt x="367556" y="11270"/>
                  </a:lnTo>
                  <a:lnTo>
                    <a:pt x="367044" y="18698"/>
                  </a:lnTo>
                  <a:close/>
                </a:path>
              </a:pathLst>
            </a:custGeom>
            <a:solidFill>
              <a:srgbClr val="4069DD"/>
            </a:solidFill>
            <a:ln>
              <a:noFill/>
            </a:ln>
          </p:spPr>
        </p:sp>
        <p:sp>
          <p:nvSpPr>
            <p:cNvPr id="189" name="Google Shape;189;p6"/>
            <p:cNvSpPr/>
            <p:nvPr/>
          </p:nvSpPr>
          <p:spPr>
            <a:xfrm flipH="1">
              <a:off x="-19118" y="4677825"/>
              <a:ext cx="4769786" cy="473975"/>
            </a:xfrm>
            <a:custGeom>
              <a:rect b="b" l="l" r="r" t="t"/>
              <a:pathLst>
                <a:path extrusionOk="0" h="18959" w="366343">
                  <a:moveTo>
                    <a:pt x="0" y="18521"/>
                  </a:moveTo>
                  <a:lnTo>
                    <a:pt x="366343" y="0"/>
                  </a:lnTo>
                  <a:lnTo>
                    <a:pt x="366052" y="18959"/>
                  </a:lnTo>
                  <a:close/>
                </a:path>
              </a:pathLst>
            </a:custGeom>
            <a:solidFill>
              <a:srgbClr val="448AFF"/>
            </a:solidFill>
            <a:ln>
              <a:noFill/>
            </a:ln>
          </p:spPr>
        </p:sp>
      </p:gr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 DO NOT USE">
  <p:cSld name="CUSTOM_1">
    <p:spTree>
      <p:nvGrpSpPr>
        <p:cNvPr id="190" name="Shape 190"/>
        <p:cNvGrpSpPr/>
        <p:nvPr/>
      </p:nvGrpSpPr>
      <p:grpSpPr>
        <a:xfrm>
          <a:off x="0" y="0"/>
          <a:ext cx="0" cy="0"/>
          <a:chOff x="0" y="0"/>
          <a:chExt cx="0" cy="0"/>
        </a:xfrm>
      </p:grpSpPr>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1" type="title">
  <p:cSld name="TITLE">
    <p:spTree>
      <p:nvGrpSpPr>
        <p:cNvPr id="196" name="Shape 196"/>
        <p:cNvGrpSpPr/>
        <p:nvPr/>
      </p:nvGrpSpPr>
      <p:grpSpPr>
        <a:xfrm>
          <a:off x="0" y="0"/>
          <a:ext cx="0" cy="0"/>
          <a:chOff x="0" y="0"/>
          <a:chExt cx="0" cy="0"/>
        </a:xfrm>
      </p:grpSpPr>
      <p:grpSp>
        <p:nvGrpSpPr>
          <p:cNvPr id="197" name="Google Shape;197;p9"/>
          <p:cNvGrpSpPr/>
          <p:nvPr/>
        </p:nvGrpSpPr>
        <p:grpSpPr>
          <a:xfrm>
            <a:off x="172055" y="1468890"/>
            <a:ext cx="7434543" cy="62982"/>
            <a:chOff x="1890075" y="5241175"/>
            <a:chExt cx="4240556" cy="257700"/>
          </a:xfrm>
        </p:grpSpPr>
        <p:sp>
          <p:nvSpPr>
            <p:cNvPr id="198" name="Google Shape;198;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199" name="Google Shape;199;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0" name="Google Shape;200;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1" name="Google Shape;201;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02" name="Google Shape;202;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nvGrpSpPr>
          <p:cNvPr id="203" name="Google Shape;203;p9"/>
          <p:cNvGrpSpPr/>
          <p:nvPr/>
        </p:nvGrpSpPr>
        <p:grpSpPr>
          <a:xfrm>
            <a:off x="168930" y="2702615"/>
            <a:ext cx="7434543" cy="62982"/>
            <a:chOff x="1890075" y="5241175"/>
            <a:chExt cx="4240556" cy="257700"/>
          </a:xfrm>
        </p:grpSpPr>
        <p:sp>
          <p:nvSpPr>
            <p:cNvPr id="204" name="Google Shape;204;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5" name="Google Shape;205;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6" name="Google Shape;206;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07" name="Google Shape;207;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cxnSp>
        <p:nvCxnSpPr>
          <p:cNvPr id="208" name="Google Shape;208;p9"/>
          <p:cNvCxnSpPr>
            <a:stCxn id="198"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09" name="Google Shape;209;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10" name="Google Shape;210;p9"/>
          <p:cNvGrpSpPr/>
          <p:nvPr/>
        </p:nvGrpSpPr>
        <p:grpSpPr>
          <a:xfrm>
            <a:off x="0" y="3413775"/>
            <a:ext cx="3530025" cy="746350"/>
            <a:chOff x="0" y="3156075"/>
            <a:chExt cx="3530025" cy="746350"/>
          </a:xfrm>
        </p:grpSpPr>
        <p:sp>
          <p:nvSpPr>
            <p:cNvPr id="211" name="Google Shape;211;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2" name="Google Shape;212;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3" name="Google Shape;213;p9"/>
          <p:cNvGrpSpPr/>
          <p:nvPr/>
        </p:nvGrpSpPr>
        <p:grpSpPr>
          <a:xfrm>
            <a:off x="3248850" y="2867100"/>
            <a:ext cx="4936034" cy="746350"/>
            <a:chOff x="0" y="3156075"/>
            <a:chExt cx="3530025" cy="746350"/>
          </a:xfrm>
        </p:grpSpPr>
        <p:sp>
          <p:nvSpPr>
            <p:cNvPr id="214" name="Google Shape;214;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5" name="Google Shape;215;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16" name="Google Shape;216;p9"/>
          <p:cNvGrpSpPr/>
          <p:nvPr/>
        </p:nvGrpSpPr>
        <p:grpSpPr>
          <a:xfrm>
            <a:off x="3248850" y="7166275"/>
            <a:ext cx="4936034" cy="746350"/>
            <a:chOff x="0" y="3156075"/>
            <a:chExt cx="3530025" cy="746350"/>
          </a:xfrm>
        </p:grpSpPr>
        <p:sp>
          <p:nvSpPr>
            <p:cNvPr id="217" name="Google Shape;217;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18" name="Google Shape;218;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19" name="Google Shape;219;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Key Insights </a:t>
            </a:r>
            <a:endParaRPr sz="1900">
              <a:solidFill>
                <a:schemeClr val="lt2"/>
              </a:solidFill>
              <a:latin typeface="Google Sans SemiBold"/>
              <a:ea typeface="Google Sans SemiBold"/>
              <a:cs typeface="Google Sans SemiBold"/>
              <a:sym typeface="Google Sans SemiBold"/>
            </a:endParaRPr>
          </a:p>
        </p:txBody>
      </p:sp>
      <p:sp>
        <p:nvSpPr>
          <p:cNvPr id="220" name="Google Shape;220;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Details </a:t>
            </a:r>
            <a:endParaRPr sz="1900">
              <a:solidFill>
                <a:schemeClr val="lt2"/>
              </a:solidFill>
              <a:latin typeface="Google Sans SemiBold"/>
              <a:ea typeface="Google Sans SemiBold"/>
              <a:cs typeface="Google Sans SemiBold"/>
              <a:sym typeface="Google Sans SemiBold"/>
            </a:endParaRPr>
          </a:p>
        </p:txBody>
      </p:sp>
      <p:sp>
        <p:nvSpPr>
          <p:cNvPr id="221" name="Google Shape;221;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chemeClr val="lt2"/>
                </a:solidFill>
                <a:latin typeface="Google Sans SemiBold"/>
                <a:ea typeface="Google Sans SemiBold"/>
                <a:cs typeface="Google Sans SemiBold"/>
                <a:sym typeface="Google Sans SemiBold"/>
              </a:rPr>
              <a:t>Next Steps </a:t>
            </a:r>
            <a:endParaRPr sz="1900">
              <a:solidFill>
                <a:schemeClr val="lt2"/>
              </a:solidFill>
              <a:latin typeface="Google Sans SemiBold"/>
              <a:ea typeface="Google Sans SemiBold"/>
              <a:cs typeface="Google Sans SemiBold"/>
              <a:sym typeface="Google Sans SemiBold"/>
            </a:endParaRPr>
          </a:p>
        </p:txBody>
      </p:sp>
      <p:grpSp>
        <p:nvGrpSpPr>
          <p:cNvPr id="222" name="Google Shape;222;p9"/>
          <p:cNvGrpSpPr/>
          <p:nvPr/>
        </p:nvGrpSpPr>
        <p:grpSpPr>
          <a:xfrm>
            <a:off x="172055" y="1468890"/>
            <a:ext cx="7434543" cy="62982"/>
            <a:chOff x="1890075" y="5241175"/>
            <a:chExt cx="4240556" cy="257700"/>
          </a:xfrm>
        </p:grpSpPr>
        <p:sp>
          <p:nvSpPr>
            <p:cNvPr id="223" name="Google Shape;223;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4" name="Google Shape;224;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5" name="Google Shape;225;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26" name="Google Shape;226;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27" name="Google Shape;227;p9"/>
          <p:cNvSpPr/>
          <p:nvPr/>
        </p:nvSpPr>
        <p:spPr>
          <a:xfrm>
            <a:off x="172050" y="2765600"/>
            <a:ext cx="3076800" cy="7293000"/>
          </a:xfrm>
          <a:prstGeom prst="roundRect">
            <a:avLst>
              <a:gd fmla="val 0" name="adj"/>
            </a:avLst>
          </a:prstGeom>
          <a:solidFill>
            <a:srgbClr val="CCCCCC"/>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nvGrpSpPr>
          <p:cNvPr id="228" name="Google Shape;228;p9"/>
          <p:cNvGrpSpPr/>
          <p:nvPr/>
        </p:nvGrpSpPr>
        <p:grpSpPr>
          <a:xfrm>
            <a:off x="168930" y="2702615"/>
            <a:ext cx="7434543" cy="62982"/>
            <a:chOff x="1890075" y="5241175"/>
            <a:chExt cx="4240556" cy="257700"/>
          </a:xfrm>
        </p:grpSpPr>
        <p:sp>
          <p:nvSpPr>
            <p:cNvPr id="229" name="Google Shape;229;p9"/>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0" name="Google Shape;230;p9"/>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1" name="Google Shape;231;p9"/>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2" name="Google Shape;232;p9"/>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cxnSp>
        <p:nvCxnSpPr>
          <p:cNvPr id="233" name="Google Shape;233;p9"/>
          <p:cNvCxnSpPr>
            <a:stCxn id="223" idx="0"/>
          </p:cNvCxnSpPr>
          <p:nvPr/>
        </p:nvCxnSpPr>
        <p:spPr>
          <a:xfrm>
            <a:off x="172055" y="1500381"/>
            <a:ext cx="0" cy="8590500"/>
          </a:xfrm>
          <a:prstGeom prst="straightConnector1">
            <a:avLst/>
          </a:prstGeom>
          <a:noFill/>
          <a:ln cap="flat" cmpd="sng" w="9525">
            <a:solidFill>
              <a:srgbClr val="CCCCCC"/>
            </a:solidFill>
            <a:prstDash val="solid"/>
            <a:round/>
            <a:headEnd len="med" w="med" type="none"/>
            <a:tailEnd len="med" w="med" type="none"/>
          </a:ln>
        </p:spPr>
      </p:cxnSp>
      <p:cxnSp>
        <p:nvCxnSpPr>
          <p:cNvPr id="234" name="Google Shape;234;p9"/>
          <p:cNvCxnSpPr/>
          <p:nvPr/>
        </p:nvCxnSpPr>
        <p:spPr>
          <a:xfrm>
            <a:off x="7603480" y="1500381"/>
            <a:ext cx="0" cy="8590500"/>
          </a:xfrm>
          <a:prstGeom prst="straightConnector1">
            <a:avLst/>
          </a:prstGeom>
          <a:noFill/>
          <a:ln cap="flat" cmpd="sng" w="9525">
            <a:solidFill>
              <a:srgbClr val="CCCCCC"/>
            </a:solidFill>
            <a:prstDash val="solid"/>
            <a:round/>
            <a:headEnd len="med" w="med" type="none"/>
            <a:tailEnd len="med" w="med" type="none"/>
          </a:ln>
        </p:spPr>
      </p:cxnSp>
      <p:grpSp>
        <p:nvGrpSpPr>
          <p:cNvPr id="235" name="Google Shape;235;p9"/>
          <p:cNvGrpSpPr/>
          <p:nvPr/>
        </p:nvGrpSpPr>
        <p:grpSpPr>
          <a:xfrm>
            <a:off x="0" y="3413775"/>
            <a:ext cx="3530025" cy="746350"/>
            <a:chOff x="0" y="3156075"/>
            <a:chExt cx="3530025" cy="746350"/>
          </a:xfrm>
        </p:grpSpPr>
        <p:sp>
          <p:nvSpPr>
            <p:cNvPr id="236" name="Google Shape;236;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37" name="Google Shape;237;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38" name="Google Shape;238;p9"/>
          <p:cNvGrpSpPr/>
          <p:nvPr/>
        </p:nvGrpSpPr>
        <p:grpSpPr>
          <a:xfrm>
            <a:off x="3248850" y="2867100"/>
            <a:ext cx="4936034" cy="746350"/>
            <a:chOff x="0" y="3156075"/>
            <a:chExt cx="3530025" cy="746350"/>
          </a:xfrm>
        </p:grpSpPr>
        <p:sp>
          <p:nvSpPr>
            <p:cNvPr id="239" name="Google Shape;239;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0" name="Google Shape;240;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41" name="Google Shape;241;p9"/>
          <p:cNvGrpSpPr/>
          <p:nvPr/>
        </p:nvGrpSpPr>
        <p:grpSpPr>
          <a:xfrm>
            <a:off x="3248850" y="7166275"/>
            <a:ext cx="4936034" cy="746350"/>
            <a:chOff x="0" y="3156075"/>
            <a:chExt cx="3530025" cy="746350"/>
          </a:xfrm>
        </p:grpSpPr>
        <p:sp>
          <p:nvSpPr>
            <p:cNvPr id="242" name="Google Shape;242;p9"/>
            <p:cNvSpPr/>
            <p:nvPr/>
          </p:nvSpPr>
          <p:spPr>
            <a:xfrm rot="5400000">
              <a:off x="3097725" y="3470125"/>
              <a:ext cx="583500" cy="281100"/>
            </a:xfrm>
            <a:prstGeom prst="trapezoid">
              <a:avLst>
                <a:gd fmla="val 102819" name="adj"/>
              </a:avLst>
            </a:prstGeom>
            <a:solidFill>
              <a:srgbClr val="4F4F4F"/>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43" name="Google Shape;243;p9"/>
            <p:cNvSpPr/>
            <p:nvPr/>
          </p:nvSpPr>
          <p:spPr>
            <a:xfrm>
              <a:off x="0" y="3156075"/>
              <a:ext cx="3529800" cy="453000"/>
            </a:xfrm>
            <a:prstGeom prst="rect">
              <a:avLst/>
            </a:prstGeom>
            <a:solidFill>
              <a:srgbClr val="666666"/>
            </a:solidFill>
            <a:ln cap="flat" cmpd="sng" w="9525">
              <a:solidFill>
                <a:srgbClr val="57575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44" name="Google Shape;244;p9"/>
          <p:cNvSpPr txBox="1"/>
          <p:nvPr/>
        </p:nvSpPr>
        <p:spPr>
          <a:xfrm>
            <a:off x="188700" y="3410750"/>
            <a:ext cx="3074400" cy="4632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Key Insights </a:t>
            </a:r>
            <a:endParaRPr sz="1900">
              <a:solidFill>
                <a:srgbClr val="EEEEEE"/>
              </a:solidFill>
              <a:latin typeface="Google Sans SemiBold"/>
              <a:ea typeface="Google Sans SemiBold"/>
              <a:cs typeface="Google Sans SemiBold"/>
              <a:sym typeface="Google Sans SemiBold"/>
            </a:endParaRPr>
          </a:p>
        </p:txBody>
      </p:sp>
      <p:sp>
        <p:nvSpPr>
          <p:cNvPr id="245" name="Google Shape;245;p9"/>
          <p:cNvSpPr txBox="1"/>
          <p:nvPr/>
        </p:nvSpPr>
        <p:spPr>
          <a:xfrm>
            <a:off x="3263100" y="2852500"/>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Details </a:t>
            </a:r>
            <a:endParaRPr sz="1900">
              <a:solidFill>
                <a:srgbClr val="EEEEEE"/>
              </a:solidFill>
              <a:latin typeface="Google Sans SemiBold"/>
              <a:ea typeface="Google Sans SemiBold"/>
              <a:cs typeface="Google Sans SemiBold"/>
              <a:sym typeface="Google Sans SemiBold"/>
            </a:endParaRPr>
          </a:p>
        </p:txBody>
      </p:sp>
      <p:sp>
        <p:nvSpPr>
          <p:cNvPr id="246" name="Google Shape;246;p9"/>
          <p:cNvSpPr txBox="1"/>
          <p:nvPr/>
        </p:nvSpPr>
        <p:spPr>
          <a:xfrm>
            <a:off x="3263100" y="7164075"/>
            <a:ext cx="4334100" cy="4500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lnSpcReduction="10000"/>
          </a:bodyPr>
          <a:lstStyle/>
          <a:p>
            <a:pPr indent="0" lvl="0" marL="0" rtl="0" algn="ctr">
              <a:spcBef>
                <a:spcPts val="0"/>
              </a:spcBef>
              <a:spcAft>
                <a:spcPts val="0"/>
              </a:spcAft>
              <a:buNone/>
            </a:pPr>
            <a:r>
              <a:rPr lang="en" sz="1900">
                <a:solidFill>
                  <a:srgbClr val="EEEEEE"/>
                </a:solidFill>
                <a:latin typeface="Google Sans SemiBold"/>
                <a:ea typeface="Google Sans SemiBold"/>
                <a:cs typeface="Google Sans SemiBold"/>
                <a:sym typeface="Google Sans SemiBold"/>
              </a:rPr>
              <a:t>Next Steps </a:t>
            </a:r>
            <a:endParaRPr sz="1900">
              <a:solidFill>
                <a:srgbClr val="EEEEEE"/>
              </a:solidFill>
              <a:latin typeface="Google Sans SemiBold"/>
              <a:ea typeface="Google Sans SemiBold"/>
              <a:cs typeface="Google Sans SemiBold"/>
              <a:sym typeface="Google Sans SemiBold"/>
            </a:endParaRPr>
          </a:p>
        </p:txBody>
      </p:sp>
      <p:sp>
        <p:nvSpPr>
          <p:cNvPr id="247" name="Google Shape;247;p9"/>
          <p:cNvSpPr/>
          <p:nvPr>
            <p:ph idx="2" type="pic"/>
          </p:nvPr>
        </p:nvSpPr>
        <p:spPr>
          <a:xfrm>
            <a:off x="4583375" y="33894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2">
  <p:cSld name="TITLE_1">
    <p:spTree>
      <p:nvGrpSpPr>
        <p:cNvPr id="248" name="Shape 248"/>
        <p:cNvGrpSpPr/>
        <p:nvPr/>
      </p:nvGrpSpPr>
      <p:grpSpPr>
        <a:xfrm>
          <a:off x="0" y="0"/>
          <a:ext cx="0" cy="0"/>
          <a:chOff x="0" y="0"/>
          <a:chExt cx="0" cy="0"/>
        </a:xfrm>
      </p:grpSpPr>
      <p:cxnSp>
        <p:nvCxnSpPr>
          <p:cNvPr id="249" name="Google Shape;249;p10"/>
          <p:cNvCxnSpPr>
            <a:stCxn id="250" idx="1"/>
          </p:cNvCxnSpPr>
          <p:nvPr/>
        </p:nvCxnSpPr>
        <p:spPr>
          <a:xfrm>
            <a:off x="3033472" y="937660"/>
            <a:ext cx="15900" cy="6568200"/>
          </a:xfrm>
          <a:prstGeom prst="straightConnector1">
            <a:avLst/>
          </a:prstGeom>
          <a:noFill/>
          <a:ln cap="flat" cmpd="sng" w="9525">
            <a:solidFill>
              <a:srgbClr val="CCCCCC"/>
            </a:solidFill>
            <a:prstDash val="solid"/>
            <a:round/>
            <a:headEnd len="med" w="med" type="none"/>
            <a:tailEnd len="med" w="med" type="none"/>
          </a:ln>
        </p:spPr>
      </p:cxnSp>
      <p:grpSp>
        <p:nvGrpSpPr>
          <p:cNvPr id="251" name="Google Shape;251;p10"/>
          <p:cNvGrpSpPr/>
          <p:nvPr/>
        </p:nvGrpSpPr>
        <p:grpSpPr>
          <a:xfrm>
            <a:off x="190320" y="900657"/>
            <a:ext cx="7581691" cy="5901"/>
            <a:chOff x="1890075" y="5241175"/>
            <a:chExt cx="4240556" cy="257700"/>
          </a:xfrm>
        </p:grpSpPr>
        <p:sp>
          <p:nvSpPr>
            <p:cNvPr id="252" name="Google Shape;252;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3" name="Google Shape;253;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4" name="Google Shape;254;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5" name="Google Shape;255;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grpSp>
        <p:nvGrpSpPr>
          <p:cNvPr id="256" name="Google Shape;256;p10"/>
          <p:cNvGrpSpPr/>
          <p:nvPr/>
        </p:nvGrpSpPr>
        <p:grpSpPr>
          <a:xfrm>
            <a:off x="190320" y="931759"/>
            <a:ext cx="7581691" cy="5901"/>
            <a:chOff x="1890075" y="5241175"/>
            <a:chExt cx="4240556" cy="257700"/>
          </a:xfrm>
        </p:grpSpPr>
        <p:sp>
          <p:nvSpPr>
            <p:cNvPr id="257" name="Google Shape;257;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8" name="Google Shape;258;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59" name="Google Shape;259;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sp>
          <p:nvSpPr>
            <p:cNvPr id="260" name="Google Shape;260;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chemeClr val="dk2"/>
                </a:solidFill>
              </a:endParaRPr>
            </a:p>
          </p:txBody>
        </p:sp>
      </p:grpSp>
      <p:sp>
        <p:nvSpPr>
          <p:cNvPr id="261" name="Google Shape;261;p10"/>
          <p:cNvSpPr/>
          <p:nvPr/>
        </p:nvSpPr>
        <p:spPr>
          <a:xfrm rot="248910">
            <a:off x="7469568" y="-16320"/>
            <a:ext cx="1791494" cy="10540289"/>
          </a:xfrm>
          <a:prstGeom prst="rtTriangle">
            <a:avLst/>
          </a:prstGeom>
          <a:solidFill>
            <a:srgbClr val="B7B7B7"/>
          </a:solidFill>
          <a:ln cap="flat" cmpd="sng" w="9525">
            <a:solidFill>
              <a:srgbClr val="CFB991"/>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62" name="Google Shape;262;p10"/>
          <p:cNvSpPr/>
          <p:nvPr>
            <p:ph idx="2" type="pic"/>
          </p:nvPr>
        </p:nvSpPr>
        <p:spPr>
          <a:xfrm>
            <a:off x="3552088" y="1473363"/>
            <a:ext cx="3035400" cy="2495700"/>
          </a:xfrm>
          <a:prstGeom prst="rect">
            <a:avLst/>
          </a:prstGeom>
          <a:noFill/>
          <a:ln cap="flat" cmpd="sng" w="19050">
            <a:solidFill>
              <a:srgbClr val="000000"/>
            </a:solidFill>
            <a:prstDash val="solid"/>
            <a:round/>
            <a:headEnd len="sm" w="sm" type="none"/>
            <a:tailEnd len="sm" w="sm" type="none"/>
          </a:ln>
        </p:spPr>
      </p:sp>
      <p:sp>
        <p:nvSpPr>
          <p:cNvPr id="263" name="Google Shape;263;p10"/>
          <p:cNvSpPr txBox="1"/>
          <p:nvPr/>
        </p:nvSpPr>
        <p:spPr>
          <a:xfrm>
            <a:off x="510050" y="96599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64" name="Google Shape;264;p10"/>
          <p:cNvSpPr/>
          <p:nvPr/>
        </p:nvSpPr>
        <p:spPr>
          <a:xfrm>
            <a:off x="159875" y="7502350"/>
            <a:ext cx="7612200" cy="2379300"/>
          </a:xfrm>
          <a:prstGeom prst="rect">
            <a:avLst/>
          </a:prstGeom>
          <a:noFill/>
          <a:ln cap="flat" cmpd="sng" w="38100">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265" name="Google Shape;265;p10"/>
          <p:cNvGrpSpPr/>
          <p:nvPr/>
        </p:nvGrpSpPr>
        <p:grpSpPr>
          <a:xfrm>
            <a:off x="190320" y="900657"/>
            <a:ext cx="7581691" cy="5901"/>
            <a:chOff x="1890075" y="5241175"/>
            <a:chExt cx="4240556" cy="257700"/>
          </a:xfrm>
        </p:grpSpPr>
        <p:sp>
          <p:nvSpPr>
            <p:cNvPr id="266" name="Google Shape;266;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7" name="Google Shape;267;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8" name="Google Shape;268;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69" name="Google Shape;269;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grpSp>
        <p:nvGrpSpPr>
          <p:cNvPr id="270" name="Google Shape;270;p10"/>
          <p:cNvGrpSpPr/>
          <p:nvPr/>
        </p:nvGrpSpPr>
        <p:grpSpPr>
          <a:xfrm>
            <a:off x="190320" y="931759"/>
            <a:ext cx="7581691" cy="5901"/>
            <a:chOff x="1890075" y="5241175"/>
            <a:chExt cx="4240556" cy="257700"/>
          </a:xfrm>
        </p:grpSpPr>
        <p:sp>
          <p:nvSpPr>
            <p:cNvPr id="271" name="Google Shape;271;p10"/>
            <p:cNvSpPr/>
            <p:nvPr/>
          </p:nvSpPr>
          <p:spPr>
            <a:xfrm rot="-5400000">
              <a:off x="2291325" y="4839925"/>
              <a:ext cx="257700" cy="1060200"/>
            </a:xfrm>
            <a:prstGeom prst="rect">
              <a:avLst/>
            </a:prstGeom>
            <a:solidFill>
              <a:srgbClr val="4285F4"/>
            </a:solidFill>
            <a:ln cap="flat" cmpd="sng" w="9525">
              <a:solidFill>
                <a:srgbClr val="4285F4"/>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50" name="Google Shape;250;p10"/>
            <p:cNvSpPr/>
            <p:nvPr/>
          </p:nvSpPr>
          <p:spPr>
            <a:xfrm rot="-5400000">
              <a:off x="3351444" y="4839925"/>
              <a:ext cx="257700" cy="1060200"/>
            </a:xfrm>
            <a:prstGeom prst="rect">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2" name="Google Shape;272;p10"/>
            <p:cNvSpPr/>
            <p:nvPr/>
          </p:nvSpPr>
          <p:spPr>
            <a:xfrm rot="-5400000">
              <a:off x="4411563" y="4839925"/>
              <a:ext cx="257700" cy="1060200"/>
            </a:xfrm>
            <a:prstGeom prst="rect">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sp>
          <p:nvSpPr>
            <p:cNvPr id="273" name="Google Shape;273;p10"/>
            <p:cNvSpPr/>
            <p:nvPr/>
          </p:nvSpPr>
          <p:spPr>
            <a:xfrm rot="-5400000">
              <a:off x="5471681" y="4839925"/>
              <a:ext cx="257700" cy="1060200"/>
            </a:xfrm>
            <a:prstGeom prst="rect">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595959"/>
                </a:solidFill>
              </a:endParaRPr>
            </a:p>
          </p:txBody>
        </p:sp>
      </p:grpSp>
      <p:sp>
        <p:nvSpPr>
          <p:cNvPr id="274" name="Google Shape;274;p10"/>
          <p:cNvSpPr/>
          <p:nvPr/>
        </p:nvSpPr>
        <p:spPr>
          <a:xfrm rot="248910">
            <a:off x="7469568" y="-16320"/>
            <a:ext cx="1791494" cy="10540289"/>
          </a:xfrm>
          <a:prstGeom prst="rtTriangle">
            <a:avLst/>
          </a:prstGeom>
          <a:solidFill>
            <a:srgbClr val="575757"/>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solidFill>
                <a:srgbClr val="CFB991"/>
              </a:solidFill>
            </a:endParaRPr>
          </a:p>
        </p:txBody>
      </p:sp>
      <p:sp>
        <p:nvSpPr>
          <p:cNvPr id="275" name="Google Shape;275;p10"/>
          <p:cNvSpPr txBox="1"/>
          <p:nvPr/>
        </p:nvSpPr>
        <p:spPr>
          <a:xfrm>
            <a:off x="290394" y="9345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ISSUE / PROBLEM</a:t>
            </a:r>
            <a:endParaRPr sz="1500">
              <a:latin typeface="Work Sans"/>
              <a:ea typeface="Work Sans"/>
              <a:cs typeface="Work Sans"/>
              <a:sym typeface="Work Sans"/>
            </a:endParaRPr>
          </a:p>
        </p:txBody>
      </p:sp>
      <p:grpSp>
        <p:nvGrpSpPr>
          <p:cNvPr id="276" name="Google Shape;276;p10"/>
          <p:cNvGrpSpPr/>
          <p:nvPr/>
        </p:nvGrpSpPr>
        <p:grpSpPr>
          <a:xfrm>
            <a:off x="172024" y="1040825"/>
            <a:ext cx="137818" cy="187200"/>
            <a:chOff x="507100" y="1997600"/>
            <a:chExt cx="158375" cy="187200"/>
          </a:xfrm>
        </p:grpSpPr>
        <p:sp>
          <p:nvSpPr>
            <p:cNvPr id="277" name="Google Shape;277;p10"/>
            <p:cNvSpPr/>
            <p:nvPr/>
          </p:nvSpPr>
          <p:spPr>
            <a:xfrm>
              <a:off x="529575" y="1997600"/>
              <a:ext cx="135900" cy="187200"/>
            </a:xfrm>
            <a:prstGeom prst="chevron">
              <a:avLst>
                <a:gd fmla="val 50000" name="adj"/>
              </a:avLst>
            </a:prstGeom>
            <a:solidFill>
              <a:srgbClr val="0000FF"/>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8" name="Google Shape;278;p10"/>
            <p:cNvSpPr/>
            <p:nvPr/>
          </p:nvSpPr>
          <p:spPr>
            <a:xfrm>
              <a:off x="507100" y="2017025"/>
              <a:ext cx="135900" cy="146700"/>
            </a:xfrm>
            <a:prstGeom prst="chevron">
              <a:avLst>
                <a:gd fmla="val 50000" name="adj"/>
              </a:avLst>
            </a:prstGeom>
            <a:solidFill>
              <a:srgbClr val="4069DD"/>
            </a:solidFill>
            <a:ln cap="flat" cmpd="sng" w="9525">
              <a:solidFill>
                <a:srgbClr val="4069D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79" name="Google Shape;279;p10"/>
          <p:cNvSpPr txBox="1"/>
          <p:nvPr/>
        </p:nvSpPr>
        <p:spPr>
          <a:xfrm>
            <a:off x="308719" y="2801400"/>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RESPONSE </a:t>
            </a:r>
            <a:endParaRPr sz="1500">
              <a:latin typeface="Work Sans"/>
              <a:ea typeface="Work Sans"/>
              <a:cs typeface="Work Sans"/>
              <a:sym typeface="Work Sans"/>
            </a:endParaRPr>
          </a:p>
        </p:txBody>
      </p:sp>
      <p:grpSp>
        <p:nvGrpSpPr>
          <p:cNvPr id="280" name="Google Shape;280;p10"/>
          <p:cNvGrpSpPr/>
          <p:nvPr/>
        </p:nvGrpSpPr>
        <p:grpSpPr>
          <a:xfrm>
            <a:off x="190349" y="2907725"/>
            <a:ext cx="137818" cy="187200"/>
            <a:chOff x="507100" y="1540400"/>
            <a:chExt cx="158375" cy="187200"/>
          </a:xfrm>
        </p:grpSpPr>
        <p:sp>
          <p:nvSpPr>
            <p:cNvPr id="281" name="Google Shape;281;p10"/>
            <p:cNvSpPr/>
            <p:nvPr/>
          </p:nvSpPr>
          <p:spPr>
            <a:xfrm>
              <a:off x="529575" y="1540400"/>
              <a:ext cx="135900" cy="187200"/>
            </a:xfrm>
            <a:prstGeom prst="chevron">
              <a:avLst>
                <a:gd fmla="val 50000" name="adj"/>
              </a:avLst>
            </a:prstGeom>
            <a:solidFill>
              <a:srgbClr val="FF00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2" name="Google Shape;282;p10"/>
            <p:cNvSpPr/>
            <p:nvPr/>
          </p:nvSpPr>
          <p:spPr>
            <a:xfrm>
              <a:off x="507100" y="1559825"/>
              <a:ext cx="135900" cy="146700"/>
            </a:xfrm>
            <a:prstGeom prst="chevron">
              <a:avLst>
                <a:gd fmla="val 50000" name="adj"/>
              </a:avLst>
            </a:prstGeom>
            <a:solidFill>
              <a:srgbClr val="DB4437"/>
            </a:solidFill>
            <a:ln cap="flat" cmpd="sng" w="9525">
              <a:solidFill>
                <a:srgbClr val="DB4437"/>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3" name="Google Shape;283;p10"/>
          <p:cNvSpPr txBox="1"/>
          <p:nvPr/>
        </p:nvSpPr>
        <p:spPr>
          <a:xfrm>
            <a:off x="290394" y="5399875"/>
            <a:ext cx="22590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IMPACT  </a:t>
            </a:r>
            <a:endParaRPr sz="1500">
              <a:latin typeface="Work Sans"/>
              <a:ea typeface="Work Sans"/>
              <a:cs typeface="Work Sans"/>
              <a:sym typeface="Work Sans"/>
            </a:endParaRPr>
          </a:p>
        </p:txBody>
      </p:sp>
      <p:grpSp>
        <p:nvGrpSpPr>
          <p:cNvPr id="284" name="Google Shape;284;p10"/>
          <p:cNvGrpSpPr/>
          <p:nvPr/>
        </p:nvGrpSpPr>
        <p:grpSpPr>
          <a:xfrm>
            <a:off x="172024" y="5506200"/>
            <a:ext cx="137818" cy="187200"/>
            <a:chOff x="507100" y="1997600"/>
            <a:chExt cx="158375" cy="187200"/>
          </a:xfrm>
        </p:grpSpPr>
        <p:sp>
          <p:nvSpPr>
            <p:cNvPr id="285" name="Google Shape;285;p10"/>
            <p:cNvSpPr/>
            <p:nvPr/>
          </p:nvSpPr>
          <p:spPr>
            <a:xfrm>
              <a:off x="529575" y="1997600"/>
              <a:ext cx="135900" cy="187200"/>
            </a:xfrm>
            <a:prstGeom prst="chevron">
              <a:avLst>
                <a:gd fmla="val 50000" name="adj"/>
              </a:avLst>
            </a:prstGeom>
            <a:solidFill>
              <a:srgbClr val="F4B400"/>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6" name="Google Shape;286;p10"/>
            <p:cNvSpPr/>
            <p:nvPr/>
          </p:nvSpPr>
          <p:spPr>
            <a:xfrm>
              <a:off x="507100" y="2017025"/>
              <a:ext cx="135900" cy="146700"/>
            </a:xfrm>
            <a:prstGeom prst="chevron">
              <a:avLst>
                <a:gd fmla="val 50000" name="adj"/>
              </a:avLst>
            </a:prstGeom>
            <a:solidFill>
              <a:srgbClr val="F4B400"/>
            </a:solidFill>
            <a:ln cap="flat" cmpd="sng" w="9525">
              <a:solidFill>
                <a:srgbClr val="F4B4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87" name="Google Shape;287;p10"/>
          <p:cNvSpPr txBox="1"/>
          <p:nvPr/>
        </p:nvSpPr>
        <p:spPr>
          <a:xfrm>
            <a:off x="-2480800" y="9126503"/>
            <a:ext cx="3081600" cy="285000"/>
          </a:xfrm>
          <a:prstGeom prst="rect">
            <a:avLst/>
          </a:prstGeom>
          <a:noFill/>
          <a:ln>
            <a:noFill/>
          </a:ln>
        </p:spPr>
        <p:txBody>
          <a:bodyPr anchorCtr="0" anchor="t" bIns="91425" lIns="91425" spcFirstLastPara="1" rIns="91425" wrap="square" tIns="91425">
            <a:normAutofit fontScale="70000" lnSpcReduction="20000"/>
          </a:bodyPr>
          <a:lstStyle/>
          <a:p>
            <a:pPr indent="0" lvl="0" marL="0" rtl="0" algn="l">
              <a:lnSpc>
                <a:spcPct val="105000"/>
              </a:lnSpc>
              <a:spcBef>
                <a:spcPts val="0"/>
              </a:spcBef>
              <a:spcAft>
                <a:spcPts val="0"/>
              </a:spcAft>
              <a:buNone/>
            </a:pPr>
            <a:r>
              <a:t/>
            </a:r>
            <a:endParaRPr i="1" sz="1100">
              <a:solidFill>
                <a:srgbClr val="000000"/>
              </a:solidFill>
              <a:latin typeface="Calibri"/>
              <a:ea typeface="Calibri"/>
              <a:cs typeface="Calibri"/>
              <a:sym typeface="Calibri"/>
            </a:endParaRPr>
          </a:p>
        </p:txBody>
      </p:sp>
      <p:sp>
        <p:nvSpPr>
          <p:cNvPr id="288" name="Google Shape;288;p10"/>
          <p:cNvSpPr txBox="1"/>
          <p:nvPr/>
        </p:nvSpPr>
        <p:spPr>
          <a:xfrm>
            <a:off x="315596" y="7502355"/>
            <a:ext cx="6273300" cy="4155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500">
                <a:latin typeface="Work Sans"/>
                <a:ea typeface="Work Sans"/>
                <a:cs typeface="Work Sans"/>
                <a:sym typeface="Work Sans"/>
              </a:rPr>
              <a:t>KEY INSIGHTS</a:t>
            </a:r>
            <a:endParaRPr sz="1500">
              <a:latin typeface="Work Sans"/>
              <a:ea typeface="Work Sans"/>
              <a:cs typeface="Work Sans"/>
              <a:sym typeface="Work Sans"/>
            </a:endParaRPr>
          </a:p>
        </p:txBody>
      </p:sp>
      <p:grpSp>
        <p:nvGrpSpPr>
          <p:cNvPr id="289" name="Google Shape;289;p10"/>
          <p:cNvGrpSpPr/>
          <p:nvPr/>
        </p:nvGrpSpPr>
        <p:grpSpPr>
          <a:xfrm>
            <a:off x="172024" y="7607808"/>
            <a:ext cx="137818" cy="187200"/>
            <a:chOff x="507100" y="1997600"/>
            <a:chExt cx="158375" cy="187200"/>
          </a:xfrm>
        </p:grpSpPr>
        <p:sp>
          <p:nvSpPr>
            <p:cNvPr id="290" name="Google Shape;290;p10"/>
            <p:cNvSpPr/>
            <p:nvPr/>
          </p:nvSpPr>
          <p:spPr>
            <a:xfrm>
              <a:off x="529575" y="1997600"/>
              <a:ext cx="135900" cy="187200"/>
            </a:xfrm>
            <a:prstGeom prst="chevron">
              <a:avLst>
                <a:gd fmla="val 50000" name="adj"/>
              </a:avLst>
            </a:prstGeom>
            <a:solidFill>
              <a:srgbClr val="0F9D58"/>
            </a:solidFill>
            <a:ln cap="flat" cmpd="sng" w="9525">
              <a:solidFill>
                <a:srgbClr val="00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1" name="Google Shape;291;p10"/>
            <p:cNvSpPr/>
            <p:nvPr/>
          </p:nvSpPr>
          <p:spPr>
            <a:xfrm>
              <a:off x="507100" y="2017025"/>
              <a:ext cx="135900" cy="146700"/>
            </a:xfrm>
            <a:prstGeom prst="chevron">
              <a:avLst>
                <a:gd fmla="val 50000" name="adj"/>
              </a:avLst>
            </a:prstGeom>
            <a:solidFill>
              <a:srgbClr val="0F9D58"/>
            </a:solidFill>
            <a:ln cap="flat" cmpd="sng" w="9525">
              <a:solidFill>
                <a:srgbClr val="0F9D58"/>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292" name="Google Shape;292;p10"/>
          <p:cNvSpPr/>
          <p:nvPr>
            <p:ph idx="3" type="pic"/>
          </p:nvPr>
        </p:nvSpPr>
        <p:spPr>
          <a:xfrm>
            <a:off x="4054775" y="465995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Layout 3">
  <p:cSld name="CUSTOM_2_1">
    <p:spTree>
      <p:nvGrpSpPr>
        <p:cNvPr id="293" name="Shape 293"/>
        <p:cNvGrpSpPr/>
        <p:nvPr/>
      </p:nvGrpSpPr>
      <p:grpSpPr>
        <a:xfrm>
          <a:off x="0" y="0"/>
          <a:ext cx="0" cy="0"/>
          <a:chOff x="0" y="0"/>
          <a:chExt cx="0" cy="0"/>
        </a:xfrm>
      </p:grpSpPr>
      <p:cxnSp>
        <p:nvCxnSpPr>
          <p:cNvPr id="294" name="Google Shape;294;p11"/>
          <p:cNvCxnSpPr/>
          <p:nvPr/>
        </p:nvCxnSpPr>
        <p:spPr>
          <a:xfrm>
            <a:off x="400175" y="1369975"/>
            <a:ext cx="0" cy="8693100"/>
          </a:xfrm>
          <a:prstGeom prst="straightConnector1">
            <a:avLst/>
          </a:prstGeom>
          <a:noFill/>
          <a:ln cap="flat" cmpd="sng" w="9525">
            <a:solidFill>
              <a:srgbClr val="B7B7B7"/>
            </a:solidFill>
            <a:prstDash val="solid"/>
            <a:round/>
            <a:headEnd len="med" w="med" type="none"/>
            <a:tailEnd len="med" w="med" type="none"/>
          </a:ln>
        </p:spPr>
      </p:cxnSp>
      <p:grpSp>
        <p:nvGrpSpPr>
          <p:cNvPr id="295" name="Google Shape;295;p11"/>
          <p:cNvGrpSpPr/>
          <p:nvPr/>
        </p:nvGrpSpPr>
        <p:grpSpPr>
          <a:xfrm>
            <a:off x="404725" y="1300475"/>
            <a:ext cx="6908400" cy="72025"/>
            <a:chOff x="404725" y="1681475"/>
            <a:chExt cx="6908400" cy="72025"/>
          </a:xfrm>
        </p:grpSpPr>
        <p:cxnSp>
          <p:nvCxnSpPr>
            <p:cNvPr id="296" name="Google Shape;296;p11"/>
            <p:cNvCxnSpPr/>
            <p:nvPr/>
          </p:nvCxnSpPr>
          <p:spPr>
            <a:xfrm flipH="1" rot="10800000">
              <a:off x="404725" y="1681475"/>
              <a:ext cx="6908400" cy="16800"/>
            </a:xfrm>
            <a:prstGeom prst="straightConnector1">
              <a:avLst/>
            </a:prstGeom>
            <a:noFill/>
            <a:ln cap="flat" cmpd="sng" w="38100">
              <a:solidFill>
                <a:srgbClr val="666666"/>
              </a:solidFill>
              <a:prstDash val="solid"/>
              <a:round/>
              <a:headEnd len="med" w="med" type="none"/>
              <a:tailEnd len="med" w="med" type="none"/>
            </a:ln>
          </p:spPr>
        </p:cxnSp>
        <p:cxnSp>
          <p:nvCxnSpPr>
            <p:cNvPr id="297" name="Google Shape;297;p11"/>
            <p:cNvCxnSpPr/>
            <p:nvPr/>
          </p:nvCxnSpPr>
          <p:spPr>
            <a:xfrm flipH="1" rot="10800000">
              <a:off x="404725" y="1736700"/>
              <a:ext cx="6908400" cy="16800"/>
            </a:xfrm>
            <a:prstGeom prst="straightConnector1">
              <a:avLst/>
            </a:prstGeom>
            <a:noFill/>
            <a:ln cap="flat" cmpd="sng" w="38100">
              <a:solidFill>
                <a:srgbClr val="666666"/>
              </a:solidFill>
              <a:prstDash val="solid"/>
              <a:round/>
              <a:headEnd len="med" w="med" type="none"/>
              <a:tailEnd len="med" w="med" type="none"/>
            </a:ln>
          </p:spPr>
        </p:cxnSp>
      </p:grpSp>
      <p:cxnSp>
        <p:nvCxnSpPr>
          <p:cNvPr id="298" name="Google Shape;298;p11"/>
          <p:cNvCxnSpPr/>
          <p:nvPr/>
        </p:nvCxnSpPr>
        <p:spPr>
          <a:xfrm>
            <a:off x="7324850" y="1360450"/>
            <a:ext cx="0" cy="8731200"/>
          </a:xfrm>
          <a:prstGeom prst="straightConnector1">
            <a:avLst/>
          </a:prstGeom>
          <a:noFill/>
          <a:ln cap="flat" cmpd="sng" w="9525">
            <a:solidFill>
              <a:srgbClr val="B7B7B7"/>
            </a:solidFill>
            <a:prstDash val="solid"/>
            <a:round/>
            <a:headEnd len="med" w="med" type="none"/>
            <a:tailEnd len="med" w="med" type="none"/>
          </a:ln>
        </p:spPr>
      </p:cxnSp>
      <p:cxnSp>
        <p:nvCxnSpPr>
          <p:cNvPr id="299" name="Google Shape;299;p11"/>
          <p:cNvCxnSpPr/>
          <p:nvPr/>
        </p:nvCxnSpPr>
        <p:spPr>
          <a:xfrm rot="10800000">
            <a:off x="438150" y="3276600"/>
            <a:ext cx="6896100" cy="0"/>
          </a:xfrm>
          <a:prstGeom prst="straightConnector1">
            <a:avLst/>
          </a:prstGeom>
          <a:noFill/>
          <a:ln cap="flat" cmpd="sng" w="9525">
            <a:solidFill>
              <a:srgbClr val="CCCCCC"/>
            </a:solidFill>
            <a:prstDash val="solid"/>
            <a:round/>
            <a:headEnd len="med" w="med" type="none"/>
            <a:tailEnd len="med" w="med" type="none"/>
          </a:ln>
        </p:spPr>
      </p:cxnSp>
      <p:cxnSp>
        <p:nvCxnSpPr>
          <p:cNvPr id="300" name="Google Shape;300;p11"/>
          <p:cNvCxnSpPr/>
          <p:nvPr/>
        </p:nvCxnSpPr>
        <p:spPr>
          <a:xfrm>
            <a:off x="3861475" y="3505200"/>
            <a:ext cx="0" cy="6576900"/>
          </a:xfrm>
          <a:prstGeom prst="straightConnector1">
            <a:avLst/>
          </a:prstGeom>
          <a:noFill/>
          <a:ln cap="flat" cmpd="sng" w="9525">
            <a:solidFill>
              <a:srgbClr val="B7B7B7"/>
            </a:solidFill>
            <a:prstDash val="solid"/>
            <a:round/>
            <a:headEnd len="med" w="med" type="none"/>
            <a:tailEnd len="med" w="med" type="none"/>
          </a:ln>
        </p:spPr>
      </p:cxnSp>
      <p:grpSp>
        <p:nvGrpSpPr>
          <p:cNvPr id="301" name="Google Shape;301;p11"/>
          <p:cNvGrpSpPr/>
          <p:nvPr/>
        </p:nvGrpSpPr>
        <p:grpSpPr>
          <a:xfrm>
            <a:off x="417975" y="1504250"/>
            <a:ext cx="2357775" cy="410125"/>
            <a:chOff x="417975" y="1885250"/>
            <a:chExt cx="2357775" cy="410125"/>
          </a:xfrm>
        </p:grpSpPr>
        <p:sp>
          <p:nvSpPr>
            <p:cNvPr id="302" name="Google Shape;302;p11"/>
            <p:cNvSpPr/>
            <p:nvPr/>
          </p:nvSpPr>
          <p:spPr>
            <a:xfrm>
              <a:off x="417975" y="1885250"/>
              <a:ext cx="2020800" cy="410100"/>
            </a:xfrm>
            <a:prstGeom prst="rect">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3" name="Google Shape;303;p11"/>
            <p:cNvSpPr/>
            <p:nvPr/>
          </p:nvSpPr>
          <p:spPr>
            <a:xfrm rot="10800000">
              <a:off x="2236350" y="1885875"/>
              <a:ext cx="539400" cy="409500"/>
            </a:xfrm>
            <a:prstGeom prst="chevron">
              <a:avLst>
                <a:gd fmla="val 50000" name="adj"/>
              </a:avLst>
            </a:prstGeom>
            <a:solidFill>
              <a:srgbClr val="595959"/>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4" name="Google Shape;304;p11"/>
            <p:cNvSpPr/>
            <p:nvPr/>
          </p:nvSpPr>
          <p:spPr>
            <a:xfrm>
              <a:off x="446175" y="1905300"/>
              <a:ext cx="1946700" cy="364200"/>
            </a:xfrm>
            <a:prstGeom prst="rect">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5" name="Google Shape;305;p11"/>
            <p:cNvSpPr/>
            <p:nvPr/>
          </p:nvSpPr>
          <p:spPr>
            <a:xfrm rot="10800000">
              <a:off x="2198100" y="1906000"/>
              <a:ext cx="519600" cy="363600"/>
            </a:xfrm>
            <a:prstGeom prst="chevron">
              <a:avLst>
                <a:gd fmla="val 50000" name="adj"/>
              </a:avLst>
            </a:prstGeom>
            <a:solidFill>
              <a:srgbClr val="B7B7B7"/>
            </a:solidFill>
            <a:ln cap="flat" cmpd="sng" w="9525">
              <a:solidFill>
                <a:srgbClr val="0000FF"/>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06" name="Google Shape;306;p11"/>
          <p:cNvGrpSpPr/>
          <p:nvPr/>
        </p:nvGrpSpPr>
        <p:grpSpPr>
          <a:xfrm>
            <a:off x="417975" y="3276600"/>
            <a:ext cx="2357775" cy="410125"/>
            <a:chOff x="265575" y="3352800"/>
            <a:chExt cx="2357775" cy="410125"/>
          </a:xfrm>
        </p:grpSpPr>
        <p:sp>
          <p:nvSpPr>
            <p:cNvPr id="307" name="Google Shape;307;p11"/>
            <p:cNvSpPr/>
            <p:nvPr/>
          </p:nvSpPr>
          <p:spPr>
            <a:xfrm>
              <a:off x="265575" y="3352800"/>
              <a:ext cx="2020800" cy="410100"/>
            </a:xfrm>
            <a:prstGeom prst="rect">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8" name="Google Shape;308;p11"/>
            <p:cNvSpPr/>
            <p:nvPr/>
          </p:nvSpPr>
          <p:spPr>
            <a:xfrm rot="10800000">
              <a:off x="2083950" y="3353425"/>
              <a:ext cx="539400" cy="409500"/>
            </a:xfrm>
            <a:prstGeom prst="chevron">
              <a:avLst>
                <a:gd fmla="val 50000" name="adj"/>
              </a:avLst>
            </a:prstGeom>
            <a:solidFill>
              <a:srgbClr val="595959"/>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9" name="Google Shape;309;p11"/>
            <p:cNvSpPr/>
            <p:nvPr/>
          </p:nvSpPr>
          <p:spPr>
            <a:xfrm>
              <a:off x="293775" y="3372850"/>
              <a:ext cx="1946700" cy="364200"/>
            </a:xfrm>
            <a:prstGeom prst="rect">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0" name="Google Shape;310;p11"/>
            <p:cNvSpPr/>
            <p:nvPr/>
          </p:nvSpPr>
          <p:spPr>
            <a:xfrm rot="10800000">
              <a:off x="2045700" y="3373550"/>
              <a:ext cx="519600" cy="363600"/>
            </a:xfrm>
            <a:prstGeom prst="chevron">
              <a:avLst>
                <a:gd fmla="val 50000" name="adj"/>
              </a:avLst>
            </a:prstGeom>
            <a:solidFill>
              <a:srgbClr val="B7B7B7"/>
            </a:solidFill>
            <a:ln cap="flat" cmpd="sng" w="9525">
              <a:solidFill>
                <a:srgbClr val="FF00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1" name="Google Shape;311;p11"/>
          <p:cNvGrpSpPr/>
          <p:nvPr/>
        </p:nvGrpSpPr>
        <p:grpSpPr>
          <a:xfrm>
            <a:off x="3872044" y="3276600"/>
            <a:ext cx="2747987" cy="410125"/>
            <a:chOff x="3567313" y="3200400"/>
            <a:chExt cx="2357775" cy="410125"/>
          </a:xfrm>
        </p:grpSpPr>
        <p:sp>
          <p:nvSpPr>
            <p:cNvPr id="312" name="Google Shape;312;p11"/>
            <p:cNvSpPr/>
            <p:nvPr/>
          </p:nvSpPr>
          <p:spPr>
            <a:xfrm>
              <a:off x="3567313" y="3200400"/>
              <a:ext cx="2020800" cy="410100"/>
            </a:xfrm>
            <a:prstGeom prst="rect">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3" name="Google Shape;313;p11"/>
            <p:cNvSpPr/>
            <p:nvPr/>
          </p:nvSpPr>
          <p:spPr>
            <a:xfrm rot="10800000">
              <a:off x="5385688" y="3201025"/>
              <a:ext cx="539400" cy="409500"/>
            </a:xfrm>
            <a:prstGeom prst="chevron">
              <a:avLst>
                <a:gd fmla="val 50000" name="adj"/>
              </a:avLst>
            </a:prstGeom>
            <a:solidFill>
              <a:srgbClr val="595959"/>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4" name="Google Shape;314;p11"/>
            <p:cNvSpPr/>
            <p:nvPr/>
          </p:nvSpPr>
          <p:spPr>
            <a:xfrm>
              <a:off x="3595513" y="3220450"/>
              <a:ext cx="1946700" cy="364200"/>
            </a:xfrm>
            <a:prstGeom prst="rect">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5" name="Google Shape;315;p11"/>
            <p:cNvSpPr/>
            <p:nvPr/>
          </p:nvSpPr>
          <p:spPr>
            <a:xfrm rot="10800000">
              <a:off x="5393639" y="3221150"/>
              <a:ext cx="473400" cy="363600"/>
            </a:xfrm>
            <a:prstGeom prst="chevron">
              <a:avLst>
                <a:gd fmla="val 50000" name="adj"/>
              </a:avLst>
            </a:prstGeom>
            <a:solidFill>
              <a:srgbClr val="B7B7B7"/>
            </a:solidFill>
            <a:ln cap="flat" cmpd="sng" w="9525">
              <a:solidFill>
                <a:srgbClr val="FFFF00"/>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grpSp>
        <p:nvGrpSpPr>
          <p:cNvPr id="316" name="Google Shape;316;p11"/>
          <p:cNvGrpSpPr/>
          <p:nvPr/>
        </p:nvGrpSpPr>
        <p:grpSpPr>
          <a:xfrm>
            <a:off x="417963" y="6597750"/>
            <a:ext cx="2357775" cy="410125"/>
            <a:chOff x="-39237" y="6140550"/>
            <a:chExt cx="2357775" cy="410125"/>
          </a:xfrm>
        </p:grpSpPr>
        <p:sp>
          <p:nvSpPr>
            <p:cNvPr id="317" name="Google Shape;317;p11"/>
            <p:cNvSpPr/>
            <p:nvPr/>
          </p:nvSpPr>
          <p:spPr>
            <a:xfrm>
              <a:off x="-39237" y="6140550"/>
              <a:ext cx="2020800" cy="410100"/>
            </a:xfrm>
            <a:prstGeom prst="rect">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8" name="Google Shape;318;p11"/>
            <p:cNvSpPr/>
            <p:nvPr/>
          </p:nvSpPr>
          <p:spPr>
            <a:xfrm rot="10800000">
              <a:off x="1779138" y="6141175"/>
              <a:ext cx="539400" cy="409500"/>
            </a:xfrm>
            <a:prstGeom prst="chevron">
              <a:avLst>
                <a:gd fmla="val 50000" name="adj"/>
              </a:avLst>
            </a:prstGeom>
            <a:solidFill>
              <a:srgbClr val="595959"/>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9" name="Google Shape;319;p11"/>
            <p:cNvSpPr/>
            <p:nvPr/>
          </p:nvSpPr>
          <p:spPr>
            <a:xfrm>
              <a:off x="-11037" y="6160600"/>
              <a:ext cx="1946700" cy="364200"/>
            </a:xfrm>
            <a:prstGeom prst="rect">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0" name="Google Shape;320;p11"/>
            <p:cNvSpPr/>
            <p:nvPr/>
          </p:nvSpPr>
          <p:spPr>
            <a:xfrm rot="10800000">
              <a:off x="1740888" y="6161300"/>
              <a:ext cx="519600" cy="363600"/>
            </a:xfrm>
            <a:prstGeom prst="chevron">
              <a:avLst>
                <a:gd fmla="val 50000" name="adj"/>
              </a:avLst>
            </a:prstGeom>
            <a:solidFill>
              <a:srgbClr val="B7B7B7"/>
            </a:solidFill>
            <a:ln cap="flat" cmpd="sng" w="9525">
              <a:solidFill>
                <a:srgbClr val="38761D"/>
              </a:solidFill>
              <a:prstDash val="solid"/>
              <a:round/>
              <a:headEnd len="sm" w="sm" type="none"/>
              <a:tailEnd len="sm" w="sm" type="none"/>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21" name="Google Shape;321;p11"/>
          <p:cNvSpPr txBox="1"/>
          <p:nvPr/>
        </p:nvSpPr>
        <p:spPr>
          <a:xfrm>
            <a:off x="402100" y="1527525"/>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OVERVIEW</a:t>
            </a:r>
            <a:endParaRPr b="1">
              <a:latin typeface="Google Sans"/>
              <a:ea typeface="Google Sans"/>
              <a:cs typeface="Google Sans"/>
              <a:sym typeface="Google Sans"/>
            </a:endParaRPr>
          </a:p>
        </p:txBody>
      </p:sp>
      <p:sp>
        <p:nvSpPr>
          <p:cNvPr id="322" name="Google Shape;322;p11"/>
          <p:cNvSpPr txBox="1"/>
          <p:nvPr/>
        </p:nvSpPr>
        <p:spPr>
          <a:xfrm>
            <a:off x="476200" y="3276599"/>
            <a:ext cx="17991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PROJECT STATUS </a:t>
            </a:r>
            <a:endParaRPr b="1">
              <a:latin typeface="Google Sans"/>
              <a:ea typeface="Google Sans"/>
              <a:cs typeface="Google Sans"/>
              <a:sym typeface="Google Sans"/>
            </a:endParaRPr>
          </a:p>
        </p:txBody>
      </p:sp>
      <p:sp>
        <p:nvSpPr>
          <p:cNvPr id="323" name="Google Shape;323;p11"/>
          <p:cNvSpPr txBox="1"/>
          <p:nvPr/>
        </p:nvSpPr>
        <p:spPr>
          <a:xfrm>
            <a:off x="623225" y="6602713"/>
            <a:ext cx="19473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NEXT STEPS </a:t>
            </a:r>
            <a:endParaRPr b="1">
              <a:latin typeface="Google Sans"/>
              <a:ea typeface="Google Sans"/>
              <a:cs typeface="Google Sans"/>
              <a:sym typeface="Google Sans"/>
            </a:endParaRPr>
          </a:p>
        </p:txBody>
      </p:sp>
      <p:sp>
        <p:nvSpPr>
          <p:cNvPr id="324" name="Google Shape;324;p11"/>
          <p:cNvSpPr txBox="1"/>
          <p:nvPr/>
        </p:nvSpPr>
        <p:spPr>
          <a:xfrm>
            <a:off x="3848750" y="3276600"/>
            <a:ext cx="16734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b="1" lang="en">
                <a:latin typeface="Google Sans"/>
                <a:ea typeface="Google Sans"/>
                <a:cs typeface="Google Sans"/>
                <a:sym typeface="Google Sans"/>
              </a:rPr>
              <a:t>KEY INSIGHTS </a:t>
            </a:r>
            <a:endParaRPr b="1">
              <a:latin typeface="Google Sans"/>
              <a:ea typeface="Google Sans"/>
              <a:cs typeface="Google Sans"/>
              <a:sym typeface="Google Sans"/>
            </a:endParaRPr>
          </a:p>
        </p:txBody>
      </p:sp>
      <p:sp>
        <p:nvSpPr>
          <p:cNvPr id="325" name="Google Shape;325;p11"/>
          <p:cNvSpPr txBox="1"/>
          <p:nvPr/>
        </p:nvSpPr>
        <p:spPr>
          <a:xfrm>
            <a:off x="3905525" y="4039263"/>
            <a:ext cx="3219000" cy="2604300"/>
          </a:xfrm>
          <a:prstGeom prst="rect">
            <a:avLst/>
          </a:prstGeom>
          <a:noFill/>
          <a:ln>
            <a:noFill/>
          </a:ln>
        </p:spPr>
        <p:txBody>
          <a:bodyPr anchorCtr="0" anchor="t" bIns="91425" lIns="57150" spcFirstLastPara="1" rIns="91425" wrap="square" tIns="91425">
            <a:normAutofit/>
          </a:bodyPr>
          <a:lstStyle/>
          <a:p>
            <a:pPr indent="0" lvl="0" marL="0" rtl="0" algn="l">
              <a:lnSpc>
                <a:spcPct val="115000"/>
              </a:lnSpc>
              <a:spcBef>
                <a:spcPts val="0"/>
              </a:spcBef>
              <a:spcAft>
                <a:spcPts val="1200"/>
              </a:spcAft>
              <a:buNone/>
            </a:pPr>
            <a:r>
              <a:t/>
            </a:r>
            <a:endParaRPr sz="1200">
              <a:solidFill>
                <a:srgbClr val="595959"/>
              </a:solidFill>
              <a:latin typeface="Google Sans"/>
              <a:ea typeface="Google Sans"/>
              <a:cs typeface="Google Sans"/>
              <a:sym typeface="Google Sans"/>
            </a:endParaRPr>
          </a:p>
        </p:txBody>
      </p:sp>
      <p:sp>
        <p:nvSpPr>
          <p:cNvPr id="326" name="Google Shape;326;p11"/>
          <p:cNvSpPr txBox="1"/>
          <p:nvPr/>
        </p:nvSpPr>
        <p:spPr>
          <a:xfrm>
            <a:off x="4183575" y="9228125"/>
            <a:ext cx="3086700" cy="285000"/>
          </a:xfrm>
          <a:prstGeom prst="rect">
            <a:avLst/>
          </a:prstGeom>
          <a:noFill/>
          <a:ln>
            <a:noFill/>
          </a:ln>
        </p:spPr>
        <p:txBody>
          <a:bodyPr anchorCtr="0" anchor="t" bIns="91425" lIns="91425" spcFirstLastPara="1" rIns="91425" wrap="square" tIns="91425">
            <a:normAutofit fontScale="62500" lnSpcReduction="20000"/>
          </a:bodyPr>
          <a:lstStyle/>
          <a:p>
            <a:pPr indent="0" lvl="0" marL="0" rtl="0" algn="l">
              <a:lnSpc>
                <a:spcPct val="115000"/>
              </a:lnSpc>
              <a:spcBef>
                <a:spcPts val="0"/>
              </a:spcBef>
              <a:spcAft>
                <a:spcPts val="1200"/>
              </a:spcAft>
              <a:buNone/>
            </a:pPr>
            <a:r>
              <a:t/>
            </a:r>
            <a:endParaRPr i="1" sz="1100">
              <a:solidFill>
                <a:srgbClr val="595959"/>
              </a:solidFill>
              <a:latin typeface="Google Sans"/>
              <a:ea typeface="Google Sans"/>
              <a:cs typeface="Google Sans"/>
              <a:sym typeface="Google Sans"/>
            </a:endParaRPr>
          </a:p>
        </p:txBody>
      </p:sp>
      <p:sp>
        <p:nvSpPr>
          <p:cNvPr id="327" name="Google Shape;327;p11"/>
          <p:cNvSpPr/>
          <p:nvPr>
            <p:ph idx="2" type="pic"/>
          </p:nvPr>
        </p:nvSpPr>
        <p:spPr>
          <a:xfrm>
            <a:off x="4076163" y="6199700"/>
            <a:ext cx="3035400" cy="2495700"/>
          </a:xfrm>
          <a:prstGeom prst="rect">
            <a:avLst/>
          </a:prstGeom>
          <a:noFill/>
          <a:ln cap="flat" cmpd="sng" w="19050">
            <a:solidFill>
              <a:srgbClr val="000000"/>
            </a:solidFill>
            <a:prstDash val="solid"/>
            <a:round/>
            <a:headEnd len="sm" w="sm" type="none"/>
            <a:tailEnd len="sm" w="sm" type="none"/>
          </a:ln>
        </p:spPr>
      </p:sp>
    </p:spTree>
  </p:cSld>
  <p:clrMapOvr>
    <a:masterClrMapping/>
  </p:clrMapOvr>
  <p:extLst>
    <p:ext uri="{DCECCB84-F9BA-43D5-87BE-67443E8EF086}">
      <p15:sldGuideLst>
        <p15:guide id="1" pos="255">
          <p15:clr>
            <a:srgbClr val="FA7B17"/>
          </p15:clr>
        </p15:guide>
        <p15:guide id="2" orient="horz" pos="2922">
          <p15:clr>
            <a:srgbClr val="FA7B17"/>
          </p15:clr>
        </p15:guide>
      </p15:sldGuideLst>
    </p:ext>
  </p:extLst>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theme" Target="../theme/theme2.xml"/></Relationships>
</file>

<file path=ppt/slideMasters/_rels/slideMaster2.xml.rels><?xml version="1.0" encoding="UTF-8" standalone="yes"?><Relationships xmlns="http://schemas.openxmlformats.org/package/2006/relationships"><Relationship Id="rId1" Type="http://schemas.openxmlformats.org/officeDocument/2006/relationships/slideLayout" Target="../slideLayouts/slideLayout7.xml"/><Relationship Id="rId2" Type="http://schemas.openxmlformats.org/officeDocument/2006/relationships/slideLayout" Target="../slideLayouts/slideLayout8.xml"/><Relationship Id="rId3" Type="http://schemas.openxmlformats.org/officeDocument/2006/relationships/slideLayout" Target="../slideLayouts/slideLayout9.xml"/><Relationship Id="rId4" Type="http://schemas.openxmlformats.org/officeDocument/2006/relationships/slideLayout" Target="../slideLayouts/slideLayout10.xml"/><Relationship Id="rId5" Type="http://schemas.openxmlformats.org/officeDocument/2006/relationships/slideLayout" Target="../slideLayouts/slideLayout11.xml"/><Relationship Id="rId6" Type="http://schemas.openxmlformats.org/officeDocument/2006/relationships/slideLayout" Target="../slideLayouts/slideLayout12.xml"/><Relationship Id="rId7" Type="http://schemas.openxmlformats.org/officeDocument/2006/relationships/slideLayout" Target="../slideLayouts/slideLayout13.xml"/><Relationship Id="rId8" Type="http://schemas.openxmlformats.org/officeDocument/2006/relationships/theme" Target="../theme/theme3.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7" name="Google Shape;7;p1"/>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8" name="Google Shape;8;p1"/>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9" name="Google Shape;9;p1"/>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Masters/slideMaster2.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simple-light-2">
    <p:bg>
      <p:bgPr>
        <a:solidFill>
          <a:schemeClr val="lt1"/>
        </a:solidFill>
      </p:bgPr>
    </p:bg>
    <p:spTree>
      <p:nvGrpSpPr>
        <p:cNvPr id="191" name="Shape 191"/>
        <p:cNvGrpSpPr/>
        <p:nvPr/>
      </p:nvGrpSpPr>
      <p:grpSpPr>
        <a:xfrm>
          <a:off x="0" y="0"/>
          <a:ext cx="0" cy="0"/>
          <a:chOff x="0" y="0"/>
          <a:chExt cx="0" cy="0"/>
        </a:xfrm>
      </p:grpSpPr>
      <p:sp>
        <p:nvSpPr>
          <p:cNvPr id="192" name="Google Shape;192;p8"/>
          <p:cNvSpPr txBox="1"/>
          <p:nvPr>
            <p:ph type="title"/>
          </p:nvPr>
        </p:nvSpPr>
        <p:spPr>
          <a:xfrm>
            <a:off x="264945" y="870271"/>
            <a:ext cx="7242600" cy="11199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dk1"/>
              </a:buClr>
              <a:buSzPts val="2800"/>
              <a:buFont typeface="Google Sans SemiBold"/>
              <a:buNone/>
              <a:defRPr sz="2800">
                <a:solidFill>
                  <a:schemeClr val="dk1"/>
                </a:solidFill>
                <a:latin typeface="Google Sans SemiBold"/>
                <a:ea typeface="Google Sans SemiBold"/>
                <a:cs typeface="Google Sans SemiBold"/>
                <a:sym typeface="Google Sans SemiBold"/>
              </a:defRPr>
            </a:lvl1pPr>
            <a:lvl2pPr lvl="1">
              <a:spcBef>
                <a:spcPts val="0"/>
              </a:spcBef>
              <a:spcAft>
                <a:spcPts val="0"/>
              </a:spcAft>
              <a:buClr>
                <a:schemeClr val="dk1"/>
              </a:buClr>
              <a:buSzPts val="2800"/>
              <a:buNone/>
              <a:defRPr sz="2800">
                <a:solidFill>
                  <a:schemeClr val="dk1"/>
                </a:solidFill>
              </a:defRPr>
            </a:lvl2pPr>
            <a:lvl3pPr lvl="2">
              <a:spcBef>
                <a:spcPts val="0"/>
              </a:spcBef>
              <a:spcAft>
                <a:spcPts val="0"/>
              </a:spcAft>
              <a:buClr>
                <a:schemeClr val="dk1"/>
              </a:buClr>
              <a:buSzPts val="2800"/>
              <a:buNone/>
              <a:defRPr sz="2800">
                <a:solidFill>
                  <a:schemeClr val="dk1"/>
                </a:solidFill>
              </a:defRPr>
            </a:lvl3pPr>
            <a:lvl4pPr lvl="3">
              <a:spcBef>
                <a:spcPts val="0"/>
              </a:spcBef>
              <a:spcAft>
                <a:spcPts val="0"/>
              </a:spcAft>
              <a:buClr>
                <a:schemeClr val="dk1"/>
              </a:buClr>
              <a:buSzPts val="2800"/>
              <a:buNone/>
              <a:defRPr sz="2800">
                <a:solidFill>
                  <a:schemeClr val="dk1"/>
                </a:solidFill>
              </a:defRPr>
            </a:lvl4pPr>
            <a:lvl5pPr lvl="4">
              <a:spcBef>
                <a:spcPts val="0"/>
              </a:spcBef>
              <a:spcAft>
                <a:spcPts val="0"/>
              </a:spcAft>
              <a:buClr>
                <a:schemeClr val="dk1"/>
              </a:buClr>
              <a:buSzPts val="2800"/>
              <a:buNone/>
              <a:defRPr sz="2800">
                <a:solidFill>
                  <a:schemeClr val="dk1"/>
                </a:solidFill>
              </a:defRPr>
            </a:lvl5pPr>
            <a:lvl6pPr lvl="5">
              <a:spcBef>
                <a:spcPts val="0"/>
              </a:spcBef>
              <a:spcAft>
                <a:spcPts val="0"/>
              </a:spcAft>
              <a:buClr>
                <a:schemeClr val="dk1"/>
              </a:buClr>
              <a:buSzPts val="2800"/>
              <a:buNone/>
              <a:defRPr sz="2800">
                <a:solidFill>
                  <a:schemeClr val="dk1"/>
                </a:solidFill>
              </a:defRPr>
            </a:lvl6pPr>
            <a:lvl7pPr lvl="6">
              <a:spcBef>
                <a:spcPts val="0"/>
              </a:spcBef>
              <a:spcAft>
                <a:spcPts val="0"/>
              </a:spcAft>
              <a:buClr>
                <a:schemeClr val="dk1"/>
              </a:buClr>
              <a:buSzPts val="2800"/>
              <a:buNone/>
              <a:defRPr sz="2800">
                <a:solidFill>
                  <a:schemeClr val="dk1"/>
                </a:solidFill>
              </a:defRPr>
            </a:lvl7pPr>
            <a:lvl8pPr lvl="7">
              <a:spcBef>
                <a:spcPts val="0"/>
              </a:spcBef>
              <a:spcAft>
                <a:spcPts val="0"/>
              </a:spcAft>
              <a:buClr>
                <a:schemeClr val="dk1"/>
              </a:buClr>
              <a:buSzPts val="2800"/>
              <a:buNone/>
              <a:defRPr sz="2800">
                <a:solidFill>
                  <a:schemeClr val="dk1"/>
                </a:solidFill>
              </a:defRPr>
            </a:lvl8pPr>
            <a:lvl9pPr lvl="8">
              <a:spcBef>
                <a:spcPts val="0"/>
              </a:spcBef>
              <a:spcAft>
                <a:spcPts val="0"/>
              </a:spcAft>
              <a:buClr>
                <a:schemeClr val="dk1"/>
              </a:buClr>
              <a:buSzPts val="2800"/>
              <a:buNone/>
              <a:defRPr sz="2800">
                <a:solidFill>
                  <a:schemeClr val="dk1"/>
                </a:solidFill>
              </a:defRPr>
            </a:lvl9pPr>
          </a:lstStyle>
          <a:p/>
        </p:txBody>
      </p:sp>
      <p:sp>
        <p:nvSpPr>
          <p:cNvPr id="193" name="Google Shape;193;p8"/>
          <p:cNvSpPr txBox="1"/>
          <p:nvPr>
            <p:ph idx="1" type="body"/>
          </p:nvPr>
        </p:nvSpPr>
        <p:spPr>
          <a:xfrm>
            <a:off x="264945" y="2253729"/>
            <a:ext cx="7242600" cy="6681000"/>
          </a:xfrm>
          <a:prstGeom prst="rect">
            <a:avLst/>
          </a:prstGeom>
          <a:noFill/>
          <a:ln>
            <a:noFill/>
          </a:ln>
        </p:spPr>
        <p:txBody>
          <a:bodyPr anchorCtr="0" anchor="t" bIns="91425" lIns="91425" spcFirstLastPara="1" rIns="91425" wrap="square" tIns="91425">
            <a:normAutofit/>
          </a:bodyPr>
          <a:lstStyle>
            <a:lvl1pPr indent="-342900" lvl="0" marL="457200">
              <a:lnSpc>
                <a:spcPct val="115000"/>
              </a:lnSpc>
              <a:spcBef>
                <a:spcPts val="0"/>
              </a:spcBef>
              <a:spcAft>
                <a:spcPts val="0"/>
              </a:spcAft>
              <a:buClr>
                <a:schemeClr val="dk2"/>
              </a:buClr>
              <a:buSzPts val="1800"/>
              <a:buFont typeface="Google Sans"/>
              <a:buChar char="●"/>
              <a:defRPr sz="1800">
                <a:solidFill>
                  <a:schemeClr val="dk2"/>
                </a:solidFill>
                <a:latin typeface="Google Sans"/>
                <a:ea typeface="Google Sans"/>
                <a:cs typeface="Google Sans"/>
                <a:sym typeface="Google Sans"/>
              </a:defRPr>
            </a:lvl1pPr>
            <a:lvl2pPr indent="-317500" lvl="1" marL="914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2pPr>
            <a:lvl3pPr indent="-317500" lvl="2" marL="1371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3pPr>
            <a:lvl4pPr indent="-317500" lvl="3" marL="1828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4pPr>
            <a:lvl5pPr indent="-317500" lvl="4" marL="22860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5pPr>
            <a:lvl6pPr indent="-317500" lvl="5" marL="27432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6pPr>
            <a:lvl7pPr indent="-317500" lvl="6" marL="32004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7pPr>
            <a:lvl8pPr indent="-317500" lvl="7" marL="36576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8pPr>
            <a:lvl9pPr indent="-317500" lvl="8" marL="4114800">
              <a:lnSpc>
                <a:spcPct val="115000"/>
              </a:lnSpc>
              <a:spcBef>
                <a:spcPts val="0"/>
              </a:spcBef>
              <a:spcAft>
                <a:spcPts val="0"/>
              </a:spcAft>
              <a:buClr>
                <a:schemeClr val="dk2"/>
              </a:buClr>
              <a:buSzPts val="1400"/>
              <a:buFont typeface="Google Sans"/>
              <a:buChar char="■"/>
              <a:defRPr>
                <a:solidFill>
                  <a:schemeClr val="dk2"/>
                </a:solidFill>
                <a:latin typeface="Google Sans"/>
                <a:ea typeface="Google Sans"/>
                <a:cs typeface="Google Sans"/>
                <a:sym typeface="Google Sans"/>
              </a:defRPr>
            </a:lvl9pPr>
          </a:lstStyle>
          <a:p/>
        </p:txBody>
      </p:sp>
      <p:sp>
        <p:nvSpPr>
          <p:cNvPr id="194" name="Google Shape;194;p8"/>
          <p:cNvSpPr txBox="1"/>
          <p:nvPr>
            <p:ph idx="12" type="sldNum"/>
          </p:nvPr>
        </p:nvSpPr>
        <p:spPr>
          <a:xfrm>
            <a:off x="7201589" y="9119180"/>
            <a:ext cx="466500" cy="7698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dk2"/>
                </a:solidFill>
              </a:defRPr>
            </a:lvl1pPr>
            <a:lvl2pPr lvl="1" algn="r">
              <a:buNone/>
              <a:defRPr sz="1000">
                <a:solidFill>
                  <a:schemeClr val="dk2"/>
                </a:solidFill>
              </a:defRPr>
            </a:lvl2pPr>
            <a:lvl3pPr lvl="2" algn="r">
              <a:buNone/>
              <a:defRPr sz="1000">
                <a:solidFill>
                  <a:schemeClr val="dk2"/>
                </a:solidFill>
              </a:defRPr>
            </a:lvl3pPr>
            <a:lvl4pPr lvl="3" algn="r">
              <a:buNone/>
              <a:defRPr sz="1000">
                <a:solidFill>
                  <a:schemeClr val="dk2"/>
                </a:solidFill>
              </a:defRPr>
            </a:lvl4pPr>
            <a:lvl5pPr lvl="4" algn="r">
              <a:buNone/>
              <a:defRPr sz="1000">
                <a:solidFill>
                  <a:schemeClr val="dk2"/>
                </a:solidFill>
              </a:defRPr>
            </a:lvl5pPr>
            <a:lvl6pPr lvl="5" algn="r">
              <a:buNone/>
              <a:defRPr sz="1000">
                <a:solidFill>
                  <a:schemeClr val="dk2"/>
                </a:solidFill>
              </a:defRPr>
            </a:lvl6pPr>
            <a:lvl7pPr lvl="6" algn="r">
              <a:buNone/>
              <a:defRPr sz="1000">
                <a:solidFill>
                  <a:schemeClr val="dk2"/>
                </a:solidFill>
              </a:defRPr>
            </a:lvl7pPr>
            <a:lvl8pPr lvl="7" algn="r">
              <a:buNone/>
              <a:defRPr sz="1000">
                <a:solidFill>
                  <a:schemeClr val="dk2"/>
                </a:solidFill>
              </a:defRPr>
            </a:lvl8pPr>
            <a:lvl9pPr lvl="8" algn="r">
              <a:buNone/>
              <a:defRPr sz="1000">
                <a:solidFill>
                  <a:schemeClr val="dk2"/>
                </a:solidFill>
              </a:defRPr>
            </a:lvl9pPr>
          </a:lstStyle>
          <a:p>
            <a:pPr indent="0" lvl="0" marL="0" rtl="0" algn="r">
              <a:spcBef>
                <a:spcPts val="0"/>
              </a:spcBef>
              <a:spcAft>
                <a:spcPts val="0"/>
              </a:spcAft>
              <a:buNone/>
            </a:pPr>
            <a:fld id="{00000000-1234-1234-1234-123412341234}" type="slidenum">
              <a:rPr lang="en"/>
              <a:t>‹#›</a:t>
            </a:fld>
            <a:endParaRPr/>
          </a:p>
        </p:txBody>
      </p:sp>
      <p:sp>
        <p:nvSpPr>
          <p:cNvPr id="195" name="Google Shape;195;p8"/>
          <p:cNvSpPr txBox="1"/>
          <p:nvPr/>
        </p:nvSpPr>
        <p:spPr>
          <a:xfrm>
            <a:off x="3247350" y="1195375"/>
            <a:ext cx="4498200" cy="400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t/>
            </a:r>
            <a:endParaRPr>
              <a:solidFill>
                <a:schemeClr val="dk2"/>
              </a:solidFill>
            </a:endParaRPr>
          </a:p>
        </p:txBody>
      </p:sp>
    </p:spTree>
  </p:cSld>
  <p:clrMap accent1="accent1" accent2="accent2" accent3="accent3" accent4="accent4" accent5="accent5" accent6="accent6" bg1="lt1" bg2="dk2" tx1="dk1" tx2="lt2" folHlink="folHlink" hlink="hlink"/>
  <p:sldLayoutIdLst>
    <p:sldLayoutId id="2147483654" r:id="rId1"/>
    <p:sldLayoutId id="2147483655" r:id="rId2"/>
    <p:sldLayoutId id="2147483656" r:id="rId3"/>
    <p:sldLayoutId id="2147483657" r:id="rId4"/>
    <p:sldLayoutId id="2147483658" r:id="rId5"/>
    <p:sldLayoutId id="2147483659" r:id="rId6"/>
    <p:sldLayoutId id="2147483660" r:id="rId7"/>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3.xml"/><Relationship Id="rId2" Type="http://schemas.openxmlformats.org/officeDocument/2006/relationships/notesSlide" Target="../notesSlides/notesSlide1.xml"/></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413" name="Shape 413"/>
        <p:cNvGrpSpPr/>
        <p:nvPr/>
      </p:nvGrpSpPr>
      <p:grpSpPr>
        <a:xfrm>
          <a:off x="0" y="0"/>
          <a:ext cx="0" cy="0"/>
          <a:chOff x="0" y="0"/>
          <a:chExt cx="0" cy="0"/>
        </a:xfrm>
      </p:grpSpPr>
      <p:grpSp>
        <p:nvGrpSpPr>
          <p:cNvPr id="414" name="Google Shape;414;p16"/>
          <p:cNvGrpSpPr/>
          <p:nvPr/>
        </p:nvGrpSpPr>
        <p:grpSpPr>
          <a:xfrm>
            <a:off x="188700" y="665125"/>
            <a:ext cx="5190000" cy="771300"/>
            <a:chOff x="188700" y="665125"/>
            <a:chExt cx="5190000" cy="771300"/>
          </a:xfrm>
        </p:grpSpPr>
        <p:sp>
          <p:nvSpPr>
            <p:cNvPr id="415" name="Google Shape;415;p16"/>
            <p:cNvSpPr txBox="1"/>
            <p:nvPr/>
          </p:nvSpPr>
          <p:spPr>
            <a:xfrm>
              <a:off x="188700" y="665125"/>
              <a:ext cx="5190000" cy="771300"/>
            </a:xfrm>
            <a:prstGeom prst="rect">
              <a:avLst/>
            </a:prstGeom>
            <a:noFill/>
            <a:ln>
              <a:noFill/>
            </a:ln>
            <a:effectLst>
              <a:outerShdw blurRad="57150" rotWithShape="0" algn="bl" dir="5400000" dist="19050">
                <a:srgbClr val="000000">
                  <a:alpha val="50000"/>
                </a:srgbClr>
              </a:outerShdw>
            </a:effectLst>
          </p:spPr>
          <p:txBody>
            <a:bodyPr anchorCtr="0" anchor="t" bIns="91425" lIns="91425" spcFirstLastPara="1" rIns="91425" wrap="square" tIns="91425">
              <a:normAutofit/>
            </a:bodyPr>
            <a:lstStyle/>
            <a:p>
              <a:pPr indent="0" lvl="0" marL="0" rtl="0" algn="l">
                <a:lnSpc>
                  <a:spcPct val="95000"/>
                </a:lnSpc>
                <a:spcBef>
                  <a:spcPts val="0"/>
                </a:spcBef>
                <a:spcAft>
                  <a:spcPts val="0"/>
                </a:spcAft>
                <a:buNone/>
              </a:pPr>
              <a:r>
                <a:rPr b="1" lang="en" sz="1600">
                  <a:latin typeface="Google Sans SemiBold"/>
                  <a:ea typeface="Google Sans SemiBold"/>
                  <a:cs typeface="Google Sans SemiBold"/>
                  <a:sym typeface="Google Sans SemiBold"/>
                </a:rPr>
                <a:t>The Hypothesis Testing Result of TikTok Project</a:t>
              </a:r>
              <a:endParaRPr sz="1900">
                <a:solidFill>
                  <a:srgbClr val="000000"/>
                </a:solidFill>
                <a:latin typeface="Google Sans SemiBold"/>
                <a:ea typeface="Google Sans SemiBold"/>
                <a:cs typeface="Google Sans SemiBold"/>
                <a:sym typeface="Google Sans SemiBold"/>
              </a:endParaRPr>
            </a:p>
          </p:txBody>
        </p:sp>
        <p:sp>
          <p:nvSpPr>
            <p:cNvPr id="416" name="Google Shape;416;p16"/>
            <p:cNvSpPr txBox="1"/>
            <p:nvPr/>
          </p:nvSpPr>
          <p:spPr>
            <a:xfrm>
              <a:off x="188700" y="1036225"/>
              <a:ext cx="3516900" cy="400200"/>
            </a:xfrm>
            <a:prstGeom prst="rect">
              <a:avLst/>
            </a:prstGeom>
            <a:noFill/>
            <a:ln>
              <a:noFill/>
            </a:ln>
          </p:spPr>
          <p:txBody>
            <a:bodyPr anchorCtr="0" anchor="t" bIns="91425" lIns="91425" spcFirstLastPara="1" rIns="91425" wrap="square" tIns="91425">
              <a:noAutofit/>
            </a:bodyPr>
            <a:lstStyle/>
            <a:p>
              <a:pPr indent="0" lvl="0" marL="0" rtl="0" algn="l">
                <a:spcBef>
                  <a:spcPts val="0"/>
                </a:spcBef>
                <a:spcAft>
                  <a:spcPts val="0"/>
                </a:spcAft>
                <a:buNone/>
              </a:pPr>
              <a:r>
                <a:rPr lang="en">
                  <a:latin typeface="Roboto"/>
                  <a:ea typeface="Roboto"/>
                  <a:cs typeface="Roboto"/>
                  <a:sym typeface="Roboto"/>
                </a:rPr>
                <a:t>Executive Summary</a:t>
              </a:r>
              <a:endParaRPr>
                <a:latin typeface="Roboto"/>
                <a:ea typeface="Roboto"/>
                <a:cs typeface="Roboto"/>
                <a:sym typeface="Roboto"/>
              </a:endParaRPr>
            </a:p>
            <a:p>
              <a:pPr indent="0" lvl="0" marL="0" rtl="0" algn="l">
                <a:spcBef>
                  <a:spcPts val="1200"/>
                </a:spcBef>
                <a:spcAft>
                  <a:spcPts val="1200"/>
                </a:spcAft>
                <a:buNone/>
              </a:pPr>
              <a:r>
                <a:t/>
              </a:r>
              <a:endParaRPr>
                <a:latin typeface="Roboto"/>
                <a:ea typeface="Roboto"/>
                <a:cs typeface="Roboto"/>
                <a:sym typeface="Roboto"/>
              </a:endParaRPr>
            </a:p>
          </p:txBody>
        </p:sp>
      </p:grpSp>
      <p:sp>
        <p:nvSpPr>
          <p:cNvPr id="417" name="Google Shape;417;p16"/>
          <p:cNvSpPr txBox="1"/>
          <p:nvPr/>
        </p:nvSpPr>
        <p:spPr>
          <a:xfrm>
            <a:off x="361950" y="1971675"/>
            <a:ext cx="7029600" cy="7389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Clr>
                <a:schemeClr val="dk1"/>
              </a:buClr>
              <a:buSzPts val="1100"/>
              <a:buFont typeface="Arial"/>
              <a:buNone/>
            </a:pPr>
            <a:r>
              <a:rPr lang="en" sz="1200">
                <a:solidFill>
                  <a:schemeClr val="dk1"/>
                </a:solidFill>
              </a:rPr>
              <a:t>T</a:t>
            </a:r>
            <a:r>
              <a:rPr lang="en" sz="1200">
                <a:solidFill>
                  <a:schemeClr val="dk1"/>
                </a:solidFill>
                <a:latin typeface="Google Sans"/>
                <a:ea typeface="Google Sans"/>
                <a:cs typeface="Google Sans"/>
                <a:sym typeface="Google Sans"/>
              </a:rPr>
              <a:t>he TikTok data team seeks to develop a machine learning model to assist in the classification of claims for user submissions. In this part of the project, the data team will conduct a hypothesis test to analyze the relationship between verified_status and video_view_count. </a:t>
            </a:r>
            <a:endParaRPr sz="1200">
              <a:solidFill>
                <a:schemeClr val="dk2"/>
              </a:solidFill>
              <a:latin typeface="Google Sans"/>
              <a:ea typeface="Google Sans"/>
              <a:cs typeface="Google Sans"/>
              <a:sym typeface="Google Sans"/>
            </a:endParaRPr>
          </a:p>
        </p:txBody>
      </p:sp>
      <p:sp>
        <p:nvSpPr>
          <p:cNvPr id="418" name="Google Shape;418;p16"/>
          <p:cNvSpPr txBox="1"/>
          <p:nvPr/>
        </p:nvSpPr>
        <p:spPr>
          <a:xfrm>
            <a:off x="371400" y="3543300"/>
            <a:ext cx="7029600" cy="1108200"/>
          </a:xfrm>
          <a:prstGeom prst="rect">
            <a:avLst/>
          </a:prstGeom>
          <a:noFill/>
          <a:ln>
            <a:noFill/>
          </a:ln>
        </p:spPr>
        <p:txBody>
          <a:bodyPr anchorCtr="0" anchor="t" bIns="91425" lIns="91425" spcFirstLastPara="1" rIns="91425" wrap="square" tIns="91425">
            <a:spAutoFit/>
          </a:bodyPr>
          <a:lstStyle/>
          <a:p>
            <a:pPr indent="0" lvl="0" marL="0" rtl="0" algn="l">
              <a:spcBef>
                <a:spcPts val="0"/>
              </a:spcBef>
              <a:spcAft>
                <a:spcPts val="0"/>
              </a:spcAft>
              <a:buNone/>
            </a:pPr>
            <a:r>
              <a:rPr lang="en" sz="1200">
                <a:solidFill>
                  <a:schemeClr val="dk1"/>
                </a:solidFill>
              </a:rPr>
              <a:t>Our approach is to examine </a:t>
            </a:r>
            <a:r>
              <a:rPr lang="en" sz="1200">
                <a:solidFill>
                  <a:schemeClr val="dk1"/>
                </a:solidFill>
                <a:latin typeface="Google Sans"/>
                <a:ea typeface="Google Sans"/>
                <a:cs typeface="Google Sans"/>
                <a:sym typeface="Google Sans"/>
              </a:rPr>
              <a:t> a hypothesis testing whether </a:t>
            </a:r>
            <a:r>
              <a:rPr lang="en" sz="1200">
                <a:solidFill>
                  <a:srgbClr val="0F1114"/>
                </a:solidFill>
                <a:highlight>
                  <a:srgbClr val="FFFFFF"/>
                </a:highlight>
              </a:rPr>
              <a:t>there is a statistical difference in the data between verified and unverified accounts or not. </a:t>
            </a:r>
            <a:r>
              <a:rPr lang="en" sz="1200">
                <a:solidFill>
                  <a:schemeClr val="dk1"/>
                </a:solidFill>
                <a:latin typeface="Google Sans"/>
                <a:ea typeface="Google Sans"/>
                <a:cs typeface="Google Sans"/>
                <a:sym typeface="Google Sans"/>
              </a:rPr>
              <a:t>Aligned with preliminary findings from the mean values, this statistical analysis shows that any observed difference in the sample data is due to an actual difference in the corresponding population means.</a:t>
            </a:r>
            <a:endParaRPr sz="1200">
              <a:solidFill>
                <a:schemeClr val="dk1"/>
              </a:solidFill>
              <a:latin typeface="Google Sans"/>
              <a:ea typeface="Google Sans"/>
              <a:cs typeface="Google Sans"/>
              <a:sym typeface="Google Sans"/>
            </a:endParaRPr>
          </a:p>
          <a:p>
            <a:pPr indent="0" lvl="0" marL="0" rtl="0" algn="l">
              <a:spcBef>
                <a:spcPts val="0"/>
              </a:spcBef>
              <a:spcAft>
                <a:spcPts val="0"/>
              </a:spcAft>
              <a:buNone/>
            </a:pPr>
            <a:r>
              <a:t/>
            </a:r>
            <a:endParaRPr sz="1200">
              <a:solidFill>
                <a:srgbClr val="0F1114"/>
              </a:solidFill>
              <a:highlight>
                <a:srgbClr val="FFFFFF"/>
              </a:highlight>
            </a:endParaRPr>
          </a:p>
        </p:txBody>
      </p:sp>
      <p:sp>
        <p:nvSpPr>
          <p:cNvPr id="419" name="Google Shape;419;p16"/>
          <p:cNvSpPr txBox="1"/>
          <p:nvPr/>
        </p:nvSpPr>
        <p:spPr>
          <a:xfrm>
            <a:off x="371400" y="5305425"/>
            <a:ext cx="7029600" cy="1051800"/>
          </a:xfrm>
          <a:prstGeom prst="rect">
            <a:avLst/>
          </a:prstGeom>
          <a:noFill/>
          <a:ln>
            <a:noFill/>
          </a:ln>
        </p:spPr>
        <p:txBody>
          <a:bodyPr anchorCtr="0" anchor="t" bIns="91425" lIns="91425" spcFirstLastPara="1" rIns="91425" wrap="square" tIns="91425">
            <a:spAutoFit/>
          </a:bodyPr>
          <a:lstStyle/>
          <a:p>
            <a:pPr indent="-304800" lvl="0" marL="457200" rtl="0" algn="l">
              <a:spcBef>
                <a:spcPts val="100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The </a:t>
            </a:r>
            <a:r>
              <a:rPr lang="en" sz="1200">
                <a:solidFill>
                  <a:schemeClr val="dk1"/>
                </a:solidFill>
                <a:latin typeface="Google Sans"/>
                <a:ea typeface="Google Sans"/>
                <a:cs typeface="Google Sans"/>
                <a:sym typeface="Google Sans"/>
              </a:rPr>
              <a:t>result of the hypothesis is </a:t>
            </a:r>
            <a:r>
              <a:rPr lang="en" sz="1200">
                <a:solidFill>
                  <a:schemeClr val="dk1"/>
                </a:solidFill>
                <a:latin typeface="Google Sans"/>
                <a:ea typeface="Google Sans"/>
                <a:cs typeface="Google Sans"/>
                <a:sym typeface="Google Sans"/>
              </a:rPr>
              <a:t>that there is a difference in number of views between TikTok videos posted by verified accounts and TikTok videos posted by unverified accounts. </a:t>
            </a:r>
            <a:endParaRPr sz="1200">
              <a:solidFill>
                <a:schemeClr val="dk1"/>
              </a:solidFill>
              <a:latin typeface="Google Sans"/>
              <a:ea typeface="Google Sans"/>
              <a:cs typeface="Google Sans"/>
              <a:sym typeface="Google Sans"/>
            </a:endParaRPr>
          </a:p>
          <a:p>
            <a:pPr indent="-304800" lvl="0" marL="457200" rtl="0" algn="l">
              <a:spcBef>
                <a:spcPts val="1000"/>
              </a:spcBef>
              <a:spcAft>
                <a:spcPts val="1000"/>
              </a:spcAft>
              <a:buClr>
                <a:schemeClr val="dk1"/>
              </a:buClr>
              <a:buSzPts val="1200"/>
              <a:buFont typeface="Google Sans"/>
              <a:buChar char="●"/>
            </a:pPr>
            <a:r>
              <a:rPr lang="en" sz="1200">
                <a:solidFill>
                  <a:schemeClr val="dk1"/>
                </a:solidFill>
                <a:latin typeface="Google Sans"/>
                <a:ea typeface="Google Sans"/>
                <a:cs typeface="Google Sans"/>
                <a:sym typeface="Google Sans"/>
              </a:rPr>
              <a:t>As a result, these findings suggest there might be fundamental behavioral differences between these two groups of accounts: verified and unverified. </a:t>
            </a:r>
            <a:endParaRPr sz="1000">
              <a:solidFill>
                <a:schemeClr val="dk1"/>
              </a:solidFill>
            </a:endParaRPr>
          </a:p>
        </p:txBody>
      </p:sp>
      <p:sp>
        <p:nvSpPr>
          <p:cNvPr id="420" name="Google Shape;420;p16"/>
          <p:cNvSpPr txBox="1"/>
          <p:nvPr/>
        </p:nvSpPr>
        <p:spPr>
          <a:xfrm>
            <a:off x="371400" y="8486775"/>
            <a:ext cx="7029600" cy="1051800"/>
          </a:xfrm>
          <a:prstGeom prst="rect">
            <a:avLst/>
          </a:prstGeom>
          <a:noFill/>
          <a:ln>
            <a:noFill/>
          </a:ln>
        </p:spPr>
        <p:txBody>
          <a:bodyPr anchorCtr="0" anchor="t" bIns="91425" lIns="91425" spcFirstLastPara="1" rIns="91425" wrap="square" tIns="91425">
            <a:spAutoFit/>
          </a:bodyPr>
          <a:lstStyle/>
          <a:p>
            <a:pPr indent="-304800" lvl="0" marL="457200" rtl="0" algn="l">
              <a:spcBef>
                <a:spcPts val="100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It would be interesting to investigate the root cause of this behavioral difference. We should consider in the next steps : </a:t>
            </a:r>
            <a:endParaRPr sz="1200">
              <a:solidFill>
                <a:schemeClr val="dk1"/>
              </a:solidFill>
              <a:latin typeface="Google Sans"/>
              <a:ea typeface="Google Sans"/>
              <a:cs typeface="Google Sans"/>
              <a:sym typeface="Google Sans"/>
            </a:endParaRPr>
          </a:p>
          <a:p>
            <a:pPr indent="-304800" lvl="1" marL="914400" rtl="0" algn="l">
              <a:spcBef>
                <a:spcPts val="1000"/>
              </a:spcBef>
              <a:spcAft>
                <a:spcPts val="0"/>
              </a:spcAft>
              <a:buClr>
                <a:schemeClr val="dk1"/>
              </a:buClr>
              <a:buSzPts val="1200"/>
              <a:buFont typeface="Google Sans"/>
              <a:buChar char="○"/>
            </a:pPr>
            <a:r>
              <a:rPr lang="en" sz="1200">
                <a:solidFill>
                  <a:schemeClr val="dk1"/>
                </a:solidFill>
                <a:latin typeface="Google Sans"/>
                <a:ea typeface="Google Sans"/>
                <a:cs typeface="Google Sans"/>
                <a:sym typeface="Google Sans"/>
              </a:rPr>
              <a:t>Do unverified accounts tend to post more engaging videos? Is that engaging content a claim or opinion?</a:t>
            </a:r>
            <a:endParaRPr sz="1200">
              <a:solidFill>
                <a:schemeClr val="dk1"/>
              </a:solidFill>
              <a:latin typeface="Google Sans"/>
              <a:ea typeface="Google Sans"/>
              <a:cs typeface="Google Sans"/>
              <a:sym typeface="Google Sans"/>
            </a:endParaRPr>
          </a:p>
        </p:txBody>
      </p:sp>
    </p:spTree>
  </p:cSld>
  <p:clrMapOvr>
    <a:masterClrMapping/>
  </p:clrMapOvr>
</p:sld>
</file>

<file path=ppt/theme/theme1.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3.xml><?xml version="1.0" encoding="utf-8"?>
<a:theme xmlns:a="http://schemas.openxmlformats.org/drawingml/2006/main" xmlns:r="http://schemas.openxmlformats.org/officeDocument/2006/relationships" name="Simple Light">
  <a:themeElements>
    <a:clrScheme name="Simple Light">
      <a:dk1>
        <a:srgbClr val="000000"/>
      </a:dk1>
      <a:lt1>
        <a:srgbClr val="FFFFFF"/>
      </a:lt1>
      <a:dk2>
        <a:srgbClr val="595959"/>
      </a:dk2>
      <a:lt2>
        <a:srgbClr val="EEEEEE"/>
      </a:lt2>
      <a:accent1>
        <a:srgbClr val="4285F4"/>
      </a:accent1>
      <a:accent2>
        <a:srgbClr val="212121"/>
      </a:accent2>
      <a:accent3>
        <a:srgbClr val="78909C"/>
      </a:accent3>
      <a:accent4>
        <a:srgbClr val="FFAB40"/>
      </a:accent4>
      <a:accent5>
        <a:srgbClr val="0097A7"/>
      </a:accent5>
      <a:accent6>
        <a:srgbClr val="EEFF41"/>
      </a:accent6>
      <a:hlink>
        <a:srgbClr val="0097A7"/>
      </a:hlink>
      <a:folHlink>
        <a:srgbClr val="0097A7"/>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